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22"/>
  </p:notesMasterIdLst>
  <p:sldIdLst>
    <p:sldId id="256" r:id="rId2"/>
    <p:sldId id="265" r:id="rId3"/>
    <p:sldId id="270" r:id="rId4"/>
    <p:sldId id="280" r:id="rId5"/>
    <p:sldId id="266" r:id="rId6"/>
    <p:sldId id="267" r:id="rId7"/>
    <p:sldId id="268" r:id="rId8"/>
    <p:sldId id="269" r:id="rId9"/>
    <p:sldId id="279" r:id="rId10"/>
    <p:sldId id="275" r:id="rId11"/>
    <p:sldId id="274" r:id="rId12"/>
    <p:sldId id="285" r:id="rId13"/>
    <p:sldId id="278" r:id="rId14"/>
    <p:sldId id="281" r:id="rId15"/>
    <p:sldId id="273" r:id="rId16"/>
    <p:sldId id="283" r:id="rId17"/>
    <p:sldId id="271" r:id="rId18"/>
    <p:sldId id="277" r:id="rId19"/>
    <p:sldId id="272" r:id="rId20"/>
    <p:sldId id="28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D7BE"/>
    <a:srgbClr val="E0DC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C6940D-4A29-45A3-9EFE-1886056CDA1E}" v="26" dt="2022-06-13T07:53:07.3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947" autoAdjust="0"/>
  </p:normalViewPr>
  <p:slideViewPr>
    <p:cSldViewPr snapToGrid="0">
      <p:cViewPr varScale="1">
        <p:scale>
          <a:sx n="52" d="100"/>
          <a:sy n="52" d="100"/>
        </p:scale>
        <p:origin x="12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cilia Judmann" userId="34ba065a-3c01-4034-87f8-23f04a4469c0" providerId="ADAL" clId="{FEF611E3-7DDA-484B-A520-79042BEED265}"/>
    <pc:docChg chg="undo custSel addSld modSld sldOrd">
      <pc:chgData name="Cecilia Judmann" userId="34ba065a-3c01-4034-87f8-23f04a4469c0" providerId="ADAL" clId="{FEF611E3-7DDA-484B-A520-79042BEED265}" dt="2022-04-21T14:54:42.708" v="7827" actId="113"/>
      <pc:docMkLst>
        <pc:docMk/>
      </pc:docMkLst>
      <pc:sldChg chg="modNotesTx">
        <pc:chgData name="Cecilia Judmann" userId="34ba065a-3c01-4034-87f8-23f04a4469c0" providerId="ADAL" clId="{FEF611E3-7DDA-484B-A520-79042BEED265}" dt="2022-04-10T13:33:13.987" v="5305" actId="20577"/>
        <pc:sldMkLst>
          <pc:docMk/>
          <pc:sldMk cId="1295499446" sldId="266"/>
        </pc:sldMkLst>
      </pc:sldChg>
      <pc:sldChg chg="modSp mod modNotesTx">
        <pc:chgData name="Cecilia Judmann" userId="34ba065a-3c01-4034-87f8-23f04a4469c0" providerId="ADAL" clId="{FEF611E3-7DDA-484B-A520-79042BEED265}" dt="2022-04-10T08:45:44.774" v="319" actId="20577"/>
        <pc:sldMkLst>
          <pc:docMk/>
          <pc:sldMk cId="106441734" sldId="267"/>
        </pc:sldMkLst>
        <pc:spChg chg="mod">
          <ac:chgData name="Cecilia Judmann" userId="34ba065a-3c01-4034-87f8-23f04a4469c0" providerId="ADAL" clId="{FEF611E3-7DDA-484B-A520-79042BEED265}" dt="2022-04-10T08:23:38.040" v="1" actId="1076"/>
          <ac:spMkLst>
            <pc:docMk/>
            <pc:sldMk cId="106441734" sldId="267"/>
            <ac:spMk id="2" creationId="{A0A0C342-5DFA-4153-9F35-7ADDFB30E3C6}"/>
          </ac:spMkLst>
        </pc:spChg>
        <pc:spChg chg="mod">
          <ac:chgData name="Cecilia Judmann" userId="34ba065a-3c01-4034-87f8-23f04a4469c0" providerId="ADAL" clId="{FEF611E3-7DDA-484B-A520-79042BEED265}" dt="2022-04-10T08:23:34.324" v="0" actId="14100"/>
          <ac:spMkLst>
            <pc:docMk/>
            <pc:sldMk cId="106441734" sldId="267"/>
            <ac:spMk id="3" creationId="{CDAF5BD0-6F31-4C05-959F-0A422BC3328B}"/>
          </ac:spMkLst>
        </pc:spChg>
      </pc:sldChg>
      <pc:sldChg chg="delSp mod ord modNotesTx">
        <pc:chgData name="Cecilia Judmann" userId="34ba065a-3c01-4034-87f8-23f04a4469c0" providerId="ADAL" clId="{FEF611E3-7DDA-484B-A520-79042BEED265}" dt="2022-04-10T13:31:00.966" v="5215"/>
        <pc:sldMkLst>
          <pc:docMk/>
          <pc:sldMk cId="2242302505" sldId="269"/>
        </pc:sldMkLst>
        <pc:spChg chg="del">
          <ac:chgData name="Cecilia Judmann" userId="34ba065a-3c01-4034-87f8-23f04a4469c0" providerId="ADAL" clId="{FEF611E3-7DDA-484B-A520-79042BEED265}" dt="2022-04-10T09:10:07.745" v="3126" actId="478"/>
          <ac:spMkLst>
            <pc:docMk/>
            <pc:sldMk cId="2242302505" sldId="269"/>
            <ac:spMk id="2" creationId="{9518A28F-885B-4E60-AC0C-DB0E82FB532F}"/>
          </ac:spMkLst>
        </pc:spChg>
      </pc:sldChg>
      <pc:sldChg chg="modNotesTx">
        <pc:chgData name="Cecilia Judmann" userId="34ba065a-3c01-4034-87f8-23f04a4469c0" providerId="ADAL" clId="{FEF611E3-7DDA-484B-A520-79042BEED265}" dt="2022-04-10T08:35:48.166" v="28" actId="20577"/>
        <pc:sldMkLst>
          <pc:docMk/>
          <pc:sldMk cId="3229693763" sldId="270"/>
        </pc:sldMkLst>
      </pc:sldChg>
      <pc:sldChg chg="delSp modSp mod">
        <pc:chgData name="Cecilia Judmann" userId="34ba065a-3c01-4034-87f8-23f04a4469c0" providerId="ADAL" clId="{FEF611E3-7DDA-484B-A520-79042BEED265}" dt="2022-04-21T14:10:59.543" v="5784" actId="27636"/>
        <pc:sldMkLst>
          <pc:docMk/>
          <pc:sldMk cId="3675572655" sldId="271"/>
        </pc:sldMkLst>
        <pc:spChg chg="mod">
          <ac:chgData name="Cecilia Judmann" userId="34ba065a-3c01-4034-87f8-23f04a4469c0" providerId="ADAL" clId="{FEF611E3-7DDA-484B-A520-79042BEED265}" dt="2022-04-21T14:10:59.543" v="5784" actId="27636"/>
          <ac:spMkLst>
            <pc:docMk/>
            <pc:sldMk cId="3675572655" sldId="271"/>
            <ac:spMk id="3" creationId="{C04CD66A-16EF-4C51-9C09-E863210B8063}"/>
          </ac:spMkLst>
        </pc:spChg>
        <pc:picChg chg="del">
          <ac:chgData name="Cecilia Judmann" userId="34ba065a-3c01-4034-87f8-23f04a4469c0" providerId="ADAL" clId="{FEF611E3-7DDA-484B-A520-79042BEED265}" dt="2022-04-21T12:54:39.096" v="5770" actId="21"/>
          <ac:picMkLst>
            <pc:docMk/>
            <pc:sldMk cId="3675572655" sldId="271"/>
            <ac:picMk id="7" creationId="{12174CCF-44A9-42C1-8DFE-F1C5694D3291}"/>
          </ac:picMkLst>
        </pc:picChg>
      </pc:sldChg>
      <pc:sldChg chg="modNotesTx">
        <pc:chgData name="Cecilia Judmann" userId="34ba065a-3c01-4034-87f8-23f04a4469c0" providerId="ADAL" clId="{FEF611E3-7DDA-484B-A520-79042BEED265}" dt="2022-04-21T10:28:39.999" v="5609" actId="20577"/>
        <pc:sldMkLst>
          <pc:docMk/>
          <pc:sldMk cId="1398199380" sldId="273"/>
        </pc:sldMkLst>
      </pc:sldChg>
      <pc:sldChg chg="modSp mod ord modNotesTx">
        <pc:chgData name="Cecilia Judmann" userId="34ba065a-3c01-4034-87f8-23f04a4469c0" providerId="ADAL" clId="{FEF611E3-7DDA-484B-A520-79042BEED265}" dt="2022-04-10T10:00:56.168" v="5056"/>
        <pc:sldMkLst>
          <pc:docMk/>
          <pc:sldMk cId="2630393224" sldId="274"/>
        </pc:sldMkLst>
        <pc:spChg chg="mod">
          <ac:chgData name="Cecilia Judmann" userId="34ba065a-3c01-4034-87f8-23f04a4469c0" providerId="ADAL" clId="{FEF611E3-7DDA-484B-A520-79042BEED265}" dt="2022-04-10T09:11:13.937" v="3193" actId="5793"/>
          <ac:spMkLst>
            <pc:docMk/>
            <pc:sldMk cId="2630393224" sldId="274"/>
            <ac:spMk id="3" creationId="{4228C4F6-3D53-4F81-8DD6-0C38A00BD1B4}"/>
          </ac:spMkLst>
        </pc:spChg>
      </pc:sldChg>
      <pc:sldChg chg="addSp delSp modSp new mod ord setBg modNotesTx">
        <pc:chgData name="Cecilia Judmann" userId="34ba065a-3c01-4034-87f8-23f04a4469c0" providerId="ADAL" clId="{FEF611E3-7DDA-484B-A520-79042BEED265}" dt="2022-04-10T13:30:44.577" v="5203"/>
        <pc:sldMkLst>
          <pc:docMk/>
          <pc:sldMk cId="1855269083" sldId="275"/>
        </pc:sldMkLst>
        <pc:spChg chg="del">
          <ac:chgData name="Cecilia Judmann" userId="34ba065a-3c01-4034-87f8-23f04a4469c0" providerId="ADAL" clId="{FEF611E3-7DDA-484B-A520-79042BEED265}" dt="2022-04-10T08:42:19.641" v="272" actId="478"/>
          <ac:spMkLst>
            <pc:docMk/>
            <pc:sldMk cId="1855269083" sldId="275"/>
            <ac:spMk id="2" creationId="{91E2F250-1411-468E-A18D-E10F8A0D0E1A}"/>
          </ac:spMkLst>
        </pc:spChg>
        <pc:spChg chg="mod">
          <ac:chgData name="Cecilia Judmann" userId="34ba065a-3c01-4034-87f8-23f04a4469c0" providerId="ADAL" clId="{FEF611E3-7DDA-484B-A520-79042BEED265}" dt="2022-04-10T08:43:57.519" v="306" actId="27636"/>
          <ac:spMkLst>
            <pc:docMk/>
            <pc:sldMk cId="1855269083" sldId="275"/>
            <ac:spMk id="3" creationId="{379FBE92-2A13-4E34-81BB-C2E5AEB9BB91}"/>
          </ac:spMkLst>
        </pc:spChg>
        <pc:spChg chg="add del">
          <ac:chgData name="Cecilia Judmann" userId="34ba065a-3c01-4034-87f8-23f04a4469c0" providerId="ADAL" clId="{FEF611E3-7DDA-484B-A520-79042BEED265}" dt="2022-04-10T08:42:25.094" v="274" actId="26606"/>
          <ac:spMkLst>
            <pc:docMk/>
            <pc:sldMk cId="1855269083" sldId="275"/>
            <ac:spMk id="9" creationId="{86817BFA-9939-42FC-97E6-1DDD23A38EB9}"/>
          </ac:spMkLst>
        </pc:spChg>
        <pc:spChg chg="add">
          <ac:chgData name="Cecilia Judmann" userId="34ba065a-3c01-4034-87f8-23f04a4469c0" providerId="ADAL" clId="{FEF611E3-7DDA-484B-A520-79042BEED265}" dt="2022-04-10T08:42:25.094" v="275" actId="26606"/>
          <ac:spMkLst>
            <pc:docMk/>
            <pc:sldMk cId="1855269083" sldId="275"/>
            <ac:spMk id="13" creationId="{E2E0C929-96C6-41B1-A001-566036DF047B}"/>
          </ac:spMkLst>
        </pc:spChg>
        <pc:picChg chg="add mod">
          <ac:chgData name="Cecilia Judmann" userId="34ba065a-3c01-4034-87f8-23f04a4469c0" providerId="ADAL" clId="{FEF611E3-7DDA-484B-A520-79042BEED265}" dt="2022-04-10T08:42:25.094" v="275" actId="26606"/>
          <ac:picMkLst>
            <pc:docMk/>
            <pc:sldMk cId="1855269083" sldId="275"/>
            <ac:picMk id="4" creationId="{6D988599-98E9-4A11-9E4E-70EDA1FA9830}"/>
          </ac:picMkLst>
        </pc:picChg>
        <pc:picChg chg="add del">
          <ac:chgData name="Cecilia Judmann" userId="34ba065a-3c01-4034-87f8-23f04a4469c0" providerId="ADAL" clId="{FEF611E3-7DDA-484B-A520-79042BEED265}" dt="2022-04-10T08:42:25.094" v="274" actId="26606"/>
          <ac:picMkLst>
            <pc:docMk/>
            <pc:sldMk cId="1855269083" sldId="275"/>
            <ac:picMk id="11" creationId="{A4C4F977-CDDE-402E-B4F0-84B5572E77C3}"/>
          </ac:picMkLst>
        </pc:picChg>
      </pc:sldChg>
      <pc:sldChg chg="addSp delSp modSp new mod setBg modNotesTx">
        <pc:chgData name="Cecilia Judmann" userId="34ba065a-3c01-4034-87f8-23f04a4469c0" providerId="ADAL" clId="{FEF611E3-7DDA-484B-A520-79042BEED265}" dt="2022-04-10T13:28:27.349" v="5059"/>
        <pc:sldMkLst>
          <pc:docMk/>
          <pc:sldMk cId="3167573654" sldId="276"/>
        </pc:sldMkLst>
        <pc:spChg chg="del">
          <ac:chgData name="Cecilia Judmann" userId="34ba065a-3c01-4034-87f8-23f04a4469c0" providerId="ADAL" clId="{FEF611E3-7DDA-484B-A520-79042BEED265}" dt="2022-04-10T09:36:45.821" v="4898" actId="478"/>
          <ac:spMkLst>
            <pc:docMk/>
            <pc:sldMk cId="3167573654" sldId="276"/>
            <ac:spMk id="2" creationId="{7BCE8198-4973-4790-B28C-9BB3CE4B61A3}"/>
          </ac:spMkLst>
        </pc:spChg>
        <pc:spChg chg="del">
          <ac:chgData name="Cecilia Judmann" userId="34ba065a-3c01-4034-87f8-23f04a4469c0" providerId="ADAL" clId="{FEF611E3-7DDA-484B-A520-79042BEED265}" dt="2022-04-10T09:36:48.896" v="4899" actId="478"/>
          <ac:spMkLst>
            <pc:docMk/>
            <pc:sldMk cId="3167573654" sldId="276"/>
            <ac:spMk id="3" creationId="{2FCC2208-0346-49EA-B96A-C2A8663ED457}"/>
          </ac:spMkLst>
        </pc:spChg>
        <pc:spChg chg="add del">
          <ac:chgData name="Cecilia Judmann" userId="34ba065a-3c01-4034-87f8-23f04a4469c0" providerId="ADAL" clId="{FEF611E3-7DDA-484B-A520-79042BEED265}" dt="2022-04-10T09:36:55.251" v="4901" actId="26606"/>
          <ac:spMkLst>
            <pc:docMk/>
            <pc:sldMk cId="3167573654" sldId="276"/>
            <ac:spMk id="73" creationId="{4BCC8B00-7646-4C46-8DD7-701BCBEA98FC}"/>
          </ac:spMkLst>
        </pc:spChg>
        <pc:spChg chg="add del">
          <ac:chgData name="Cecilia Judmann" userId="34ba065a-3c01-4034-87f8-23f04a4469c0" providerId="ADAL" clId="{FEF611E3-7DDA-484B-A520-79042BEED265}" dt="2022-04-10T09:37:06.693" v="4905" actId="26606"/>
          <ac:spMkLst>
            <pc:docMk/>
            <pc:sldMk cId="3167573654" sldId="276"/>
            <ac:spMk id="1031" creationId="{2770B5F4-AED0-4A3A-859D-B6239ED38A3B}"/>
          </ac:spMkLst>
        </pc:spChg>
        <pc:picChg chg="add del">
          <ac:chgData name="Cecilia Judmann" userId="34ba065a-3c01-4034-87f8-23f04a4469c0" providerId="ADAL" clId="{FEF611E3-7DDA-484B-A520-79042BEED265}" dt="2022-04-10T09:36:55.251" v="4901" actId="26606"/>
          <ac:picMkLst>
            <pc:docMk/>
            <pc:sldMk cId="3167573654" sldId="276"/>
            <ac:picMk id="71" creationId="{1FBDED38-E809-47DF-A501-94A1EC4CF7BB}"/>
          </ac:picMkLst>
        </pc:picChg>
        <pc:picChg chg="add mod">
          <ac:chgData name="Cecilia Judmann" userId="34ba065a-3c01-4034-87f8-23f04a4469c0" providerId="ADAL" clId="{FEF611E3-7DDA-484B-A520-79042BEED265}" dt="2022-04-10T09:37:11.497" v="4907" actId="14100"/>
          <ac:picMkLst>
            <pc:docMk/>
            <pc:sldMk cId="3167573654" sldId="276"/>
            <ac:picMk id="1026" creationId="{3B9F91A8-97B0-40BE-A3D2-7417DCE5435E}"/>
          </ac:picMkLst>
        </pc:picChg>
        <pc:picChg chg="add del">
          <ac:chgData name="Cecilia Judmann" userId="34ba065a-3c01-4034-87f8-23f04a4469c0" providerId="ADAL" clId="{FEF611E3-7DDA-484B-A520-79042BEED265}" dt="2022-04-10T09:37:03.506" v="4903" actId="26606"/>
          <ac:picMkLst>
            <pc:docMk/>
            <pc:sldMk cId="3167573654" sldId="276"/>
            <ac:picMk id="1028" creationId="{1FBDED38-E809-47DF-A501-94A1EC4CF7BB}"/>
          </ac:picMkLst>
        </pc:picChg>
        <pc:picChg chg="add del">
          <ac:chgData name="Cecilia Judmann" userId="34ba065a-3c01-4034-87f8-23f04a4469c0" providerId="ADAL" clId="{FEF611E3-7DDA-484B-A520-79042BEED265}" dt="2022-04-10T09:37:06.693" v="4905" actId="26606"/>
          <ac:picMkLst>
            <pc:docMk/>
            <pc:sldMk cId="3167573654" sldId="276"/>
            <ac:picMk id="1030" creationId="{95DD5BC2-A8E7-4CAD-955A-3807355EC977}"/>
          </ac:picMkLst>
        </pc:picChg>
      </pc:sldChg>
      <pc:sldChg chg="modSp new mod modNotesTx">
        <pc:chgData name="Cecilia Judmann" userId="34ba065a-3c01-4034-87f8-23f04a4469c0" providerId="ADAL" clId="{FEF611E3-7DDA-484B-A520-79042BEED265}" dt="2022-04-10T09:37:38.284" v="4931" actId="20577"/>
        <pc:sldMkLst>
          <pc:docMk/>
          <pc:sldMk cId="562767443" sldId="277"/>
        </pc:sldMkLst>
        <pc:spChg chg="mod">
          <ac:chgData name="Cecilia Judmann" userId="34ba065a-3c01-4034-87f8-23f04a4469c0" providerId="ADAL" clId="{FEF611E3-7DDA-484B-A520-79042BEED265}" dt="2022-04-10T09:37:30.524" v="4913" actId="20577"/>
          <ac:spMkLst>
            <pc:docMk/>
            <pc:sldMk cId="562767443" sldId="277"/>
            <ac:spMk id="2" creationId="{CFFCC097-FC20-41BC-94FE-6F2DC89F8522}"/>
          </ac:spMkLst>
        </pc:spChg>
      </pc:sldChg>
      <pc:sldChg chg="modSp new mod modNotesTx">
        <pc:chgData name="Cecilia Judmann" userId="34ba065a-3c01-4034-87f8-23f04a4469c0" providerId="ADAL" clId="{FEF611E3-7DDA-484B-A520-79042BEED265}" dt="2022-04-10T13:29:16.472" v="5150"/>
        <pc:sldMkLst>
          <pc:docMk/>
          <pc:sldMk cId="1617249403" sldId="278"/>
        </pc:sldMkLst>
        <pc:spChg chg="mod">
          <ac:chgData name="Cecilia Judmann" userId="34ba065a-3c01-4034-87f8-23f04a4469c0" providerId="ADAL" clId="{FEF611E3-7DDA-484B-A520-79042BEED265}" dt="2022-04-10T13:28:40.734" v="5075" actId="20577"/>
          <ac:spMkLst>
            <pc:docMk/>
            <pc:sldMk cId="1617249403" sldId="278"/>
            <ac:spMk id="2" creationId="{6609535B-D149-407D-AD91-25B3332231C6}"/>
          </ac:spMkLst>
        </pc:spChg>
        <pc:spChg chg="mod">
          <ac:chgData name="Cecilia Judmann" userId="34ba065a-3c01-4034-87f8-23f04a4469c0" providerId="ADAL" clId="{FEF611E3-7DDA-484B-A520-79042BEED265}" dt="2022-04-10T13:29:05.245" v="5149" actId="20577"/>
          <ac:spMkLst>
            <pc:docMk/>
            <pc:sldMk cId="1617249403" sldId="278"/>
            <ac:spMk id="3" creationId="{9EFAD7FC-132E-4455-9768-E09DE2749059}"/>
          </ac:spMkLst>
        </pc:spChg>
      </pc:sldChg>
      <pc:sldChg chg="addSp delSp modSp new mod setBg modClrScheme addAnim delAnim setClrOvrMap chgLayout modNotesTx">
        <pc:chgData name="Cecilia Judmann" userId="34ba065a-3c01-4034-87f8-23f04a4469c0" providerId="ADAL" clId="{FEF611E3-7DDA-484B-A520-79042BEED265}" dt="2022-04-10T13:31:52.910" v="5238"/>
        <pc:sldMkLst>
          <pc:docMk/>
          <pc:sldMk cId="513487705" sldId="279"/>
        </pc:sldMkLst>
        <pc:spChg chg="del mod ord">
          <ac:chgData name="Cecilia Judmann" userId="34ba065a-3c01-4034-87f8-23f04a4469c0" providerId="ADAL" clId="{FEF611E3-7DDA-484B-A520-79042BEED265}" dt="2022-04-10T13:31:18.938" v="5217" actId="700"/>
          <ac:spMkLst>
            <pc:docMk/>
            <pc:sldMk cId="513487705" sldId="279"/>
            <ac:spMk id="2" creationId="{E699A938-C0A6-481F-AEBD-EC3682DE9636}"/>
          </ac:spMkLst>
        </pc:spChg>
        <pc:spChg chg="del mod ord">
          <ac:chgData name="Cecilia Judmann" userId="34ba065a-3c01-4034-87f8-23f04a4469c0" providerId="ADAL" clId="{FEF611E3-7DDA-484B-A520-79042BEED265}" dt="2022-04-10T13:31:18.938" v="5217" actId="700"/>
          <ac:spMkLst>
            <pc:docMk/>
            <pc:sldMk cId="513487705" sldId="279"/>
            <ac:spMk id="3" creationId="{858E5ABE-2690-4F5F-B1DF-A4E3D0060D60}"/>
          </ac:spMkLst>
        </pc:spChg>
        <pc:spChg chg="add mod ord">
          <ac:chgData name="Cecilia Judmann" userId="34ba065a-3c01-4034-87f8-23f04a4469c0" providerId="ADAL" clId="{FEF611E3-7DDA-484B-A520-79042BEED265}" dt="2022-04-10T13:31:39.111" v="5237" actId="26606"/>
          <ac:spMkLst>
            <pc:docMk/>
            <pc:sldMk cId="513487705" sldId="279"/>
            <ac:spMk id="4" creationId="{9A03E2D4-7DD7-494E-A8CF-1D117A612617}"/>
          </ac:spMkLst>
        </pc:spChg>
        <pc:spChg chg="add del mod ord">
          <ac:chgData name="Cecilia Judmann" userId="34ba065a-3c01-4034-87f8-23f04a4469c0" providerId="ADAL" clId="{FEF611E3-7DDA-484B-A520-79042BEED265}" dt="2022-04-10T13:31:28.819" v="5230" actId="478"/>
          <ac:spMkLst>
            <pc:docMk/>
            <pc:sldMk cId="513487705" sldId="279"/>
            <ac:spMk id="5" creationId="{F51AC3BF-A3A3-45BD-9F05-42514C35B87A}"/>
          </ac:spMkLst>
        </pc:spChg>
        <pc:spChg chg="add del">
          <ac:chgData name="Cecilia Judmann" userId="34ba065a-3c01-4034-87f8-23f04a4469c0" providerId="ADAL" clId="{FEF611E3-7DDA-484B-A520-79042BEED265}" dt="2022-04-10T13:31:34.018" v="5233" actId="26606"/>
          <ac:spMkLst>
            <pc:docMk/>
            <pc:sldMk cId="513487705" sldId="279"/>
            <ac:spMk id="9" creationId="{E770CA6A-B3B0-4826-A91F-B2B1F8922026}"/>
          </ac:spMkLst>
        </pc:spChg>
        <pc:spChg chg="add del">
          <ac:chgData name="Cecilia Judmann" userId="34ba065a-3c01-4034-87f8-23f04a4469c0" providerId="ADAL" clId="{FEF611E3-7DDA-484B-A520-79042BEED265}" dt="2022-04-10T13:31:39.077" v="5236" actId="26606"/>
          <ac:spMkLst>
            <pc:docMk/>
            <pc:sldMk cId="513487705" sldId="279"/>
            <ac:spMk id="15" creationId="{E770CA6A-B3B0-4826-A91F-B2B1F8922026}"/>
          </ac:spMkLst>
        </pc:spChg>
        <pc:spChg chg="add">
          <ac:chgData name="Cecilia Judmann" userId="34ba065a-3c01-4034-87f8-23f04a4469c0" providerId="ADAL" clId="{FEF611E3-7DDA-484B-A520-79042BEED265}" dt="2022-04-10T13:31:39.111" v="5237" actId="26606"/>
          <ac:spMkLst>
            <pc:docMk/>
            <pc:sldMk cId="513487705" sldId="279"/>
            <ac:spMk id="19" creationId="{50496C6C-A85F-426B-9ED1-3444166CE4E1}"/>
          </ac:spMkLst>
        </pc:spChg>
        <pc:picChg chg="add del">
          <ac:chgData name="Cecilia Judmann" userId="34ba065a-3c01-4034-87f8-23f04a4469c0" providerId="ADAL" clId="{FEF611E3-7DDA-484B-A520-79042BEED265}" dt="2022-04-10T13:31:34.018" v="5233" actId="26606"/>
          <ac:picMkLst>
            <pc:docMk/>
            <pc:sldMk cId="513487705" sldId="279"/>
            <ac:picMk id="13" creationId="{0CE42A09-4F29-4DF7-BE2A-F91C882A27AD}"/>
          </ac:picMkLst>
        </pc:picChg>
        <pc:picChg chg="add del">
          <ac:chgData name="Cecilia Judmann" userId="34ba065a-3c01-4034-87f8-23f04a4469c0" providerId="ADAL" clId="{FEF611E3-7DDA-484B-A520-79042BEED265}" dt="2022-04-10T13:31:39.077" v="5236" actId="26606"/>
          <ac:picMkLst>
            <pc:docMk/>
            <pc:sldMk cId="513487705" sldId="279"/>
            <ac:picMk id="17" creationId="{0CE42A09-4F29-4DF7-BE2A-F91C882A27AD}"/>
          </ac:picMkLst>
        </pc:picChg>
        <pc:picChg chg="add">
          <ac:chgData name="Cecilia Judmann" userId="34ba065a-3c01-4034-87f8-23f04a4469c0" providerId="ADAL" clId="{FEF611E3-7DDA-484B-A520-79042BEED265}" dt="2022-04-10T13:31:39.111" v="5237" actId="26606"/>
          <ac:picMkLst>
            <pc:docMk/>
            <pc:sldMk cId="513487705" sldId="279"/>
            <ac:picMk id="21" creationId="{3C686525-A4A6-4614-8AEE-CF21B8F2AAF4}"/>
          </ac:picMkLst>
        </pc:picChg>
        <pc:cxnChg chg="add del">
          <ac:chgData name="Cecilia Judmann" userId="34ba065a-3c01-4034-87f8-23f04a4469c0" providerId="ADAL" clId="{FEF611E3-7DDA-484B-A520-79042BEED265}" dt="2022-04-10T13:31:34.018" v="5233" actId="26606"/>
          <ac:cxnSpMkLst>
            <pc:docMk/>
            <pc:sldMk cId="513487705" sldId="279"/>
            <ac:cxnSpMk id="11" creationId="{6FE641DB-A503-41DE-ACA6-36B41C6C2BE9}"/>
          </ac:cxnSpMkLst>
        </pc:cxnChg>
        <pc:cxnChg chg="add del">
          <ac:chgData name="Cecilia Judmann" userId="34ba065a-3c01-4034-87f8-23f04a4469c0" providerId="ADAL" clId="{FEF611E3-7DDA-484B-A520-79042BEED265}" dt="2022-04-10T13:31:39.077" v="5236" actId="26606"/>
          <ac:cxnSpMkLst>
            <pc:docMk/>
            <pc:sldMk cId="513487705" sldId="279"/>
            <ac:cxnSpMk id="16" creationId="{6FE641DB-A503-41DE-ACA6-36B41C6C2BE9}"/>
          </ac:cxnSpMkLst>
        </pc:cxnChg>
        <pc:cxnChg chg="add">
          <ac:chgData name="Cecilia Judmann" userId="34ba065a-3c01-4034-87f8-23f04a4469c0" providerId="ADAL" clId="{FEF611E3-7DDA-484B-A520-79042BEED265}" dt="2022-04-10T13:31:39.111" v="5237" actId="26606"/>
          <ac:cxnSpMkLst>
            <pc:docMk/>
            <pc:sldMk cId="513487705" sldId="279"/>
            <ac:cxnSpMk id="20" creationId="{AD0EF22F-5D3C-4240-8C32-1B20803E5A89}"/>
          </ac:cxnSpMkLst>
        </pc:cxnChg>
      </pc:sldChg>
      <pc:sldChg chg="addSp delSp modSp new mod setBg modClrScheme addAnim delAnim setClrOvrMap chgLayout modNotesTx">
        <pc:chgData name="Cecilia Judmann" userId="34ba065a-3c01-4034-87f8-23f04a4469c0" providerId="ADAL" clId="{FEF611E3-7DDA-484B-A520-79042BEED265}" dt="2022-04-10T13:32:56.972" v="5284" actId="20577"/>
        <pc:sldMkLst>
          <pc:docMk/>
          <pc:sldMk cId="2658521483" sldId="280"/>
        </pc:sldMkLst>
        <pc:spChg chg="del mod ord">
          <ac:chgData name="Cecilia Judmann" userId="34ba065a-3c01-4034-87f8-23f04a4469c0" providerId="ADAL" clId="{FEF611E3-7DDA-484B-A520-79042BEED265}" dt="2022-04-10T13:32:18.309" v="5240" actId="700"/>
          <ac:spMkLst>
            <pc:docMk/>
            <pc:sldMk cId="2658521483" sldId="280"/>
            <ac:spMk id="2" creationId="{8CBA38BA-ECE9-4FA0-8D77-1EAAE1A91F29}"/>
          </ac:spMkLst>
        </pc:spChg>
        <pc:spChg chg="del mod ord">
          <ac:chgData name="Cecilia Judmann" userId="34ba065a-3c01-4034-87f8-23f04a4469c0" providerId="ADAL" clId="{FEF611E3-7DDA-484B-A520-79042BEED265}" dt="2022-04-10T13:32:18.309" v="5240" actId="700"/>
          <ac:spMkLst>
            <pc:docMk/>
            <pc:sldMk cId="2658521483" sldId="280"/>
            <ac:spMk id="3" creationId="{54DFDD46-F344-4476-9254-5435C76A96BC}"/>
          </ac:spMkLst>
        </pc:spChg>
        <pc:spChg chg="add mod ord">
          <ac:chgData name="Cecilia Judmann" userId="34ba065a-3c01-4034-87f8-23f04a4469c0" providerId="ADAL" clId="{FEF611E3-7DDA-484B-A520-79042BEED265}" dt="2022-04-10T13:32:42.649" v="5255" actId="26606"/>
          <ac:spMkLst>
            <pc:docMk/>
            <pc:sldMk cId="2658521483" sldId="280"/>
            <ac:spMk id="4" creationId="{727B2327-2057-4081-8656-7B717F9B9724}"/>
          </ac:spMkLst>
        </pc:spChg>
        <pc:spChg chg="add del mod ord">
          <ac:chgData name="Cecilia Judmann" userId="34ba065a-3c01-4034-87f8-23f04a4469c0" providerId="ADAL" clId="{FEF611E3-7DDA-484B-A520-79042BEED265}" dt="2022-04-10T13:32:24.722" v="5241" actId="478"/>
          <ac:spMkLst>
            <pc:docMk/>
            <pc:sldMk cId="2658521483" sldId="280"/>
            <ac:spMk id="5" creationId="{DA89C42E-A116-4CA4-8E01-9386993BE822}"/>
          </ac:spMkLst>
        </pc:spChg>
        <pc:spChg chg="add del">
          <ac:chgData name="Cecilia Judmann" userId="34ba065a-3c01-4034-87f8-23f04a4469c0" providerId="ADAL" clId="{FEF611E3-7DDA-484B-A520-79042BEED265}" dt="2022-04-10T13:32:42.614" v="5254" actId="26606"/>
          <ac:spMkLst>
            <pc:docMk/>
            <pc:sldMk cId="2658521483" sldId="280"/>
            <ac:spMk id="9" creationId="{E770CA6A-B3B0-4826-A91F-B2B1F8922026}"/>
          </ac:spMkLst>
        </pc:spChg>
        <pc:spChg chg="add">
          <ac:chgData name="Cecilia Judmann" userId="34ba065a-3c01-4034-87f8-23f04a4469c0" providerId="ADAL" clId="{FEF611E3-7DDA-484B-A520-79042BEED265}" dt="2022-04-10T13:32:42.649" v="5255" actId="26606"/>
          <ac:spMkLst>
            <pc:docMk/>
            <pc:sldMk cId="2658521483" sldId="280"/>
            <ac:spMk id="15" creationId="{50496C6C-A85F-426B-9ED1-3444166CE4E1}"/>
          </ac:spMkLst>
        </pc:spChg>
        <pc:picChg chg="add del">
          <ac:chgData name="Cecilia Judmann" userId="34ba065a-3c01-4034-87f8-23f04a4469c0" providerId="ADAL" clId="{FEF611E3-7DDA-484B-A520-79042BEED265}" dt="2022-04-10T13:32:35.451" v="5251" actId="26606"/>
          <ac:picMkLst>
            <pc:docMk/>
            <pc:sldMk cId="2658521483" sldId="280"/>
            <ac:picMk id="8" creationId="{709DFBBA-16DE-2114-9AD3-C19FB9896D7A}"/>
          </ac:picMkLst>
        </pc:picChg>
        <pc:picChg chg="add del">
          <ac:chgData name="Cecilia Judmann" userId="34ba065a-3c01-4034-87f8-23f04a4469c0" providerId="ADAL" clId="{FEF611E3-7DDA-484B-A520-79042BEED265}" dt="2022-04-10T13:32:42.614" v="5254" actId="26606"/>
          <ac:picMkLst>
            <pc:docMk/>
            <pc:sldMk cId="2658521483" sldId="280"/>
            <ac:picMk id="13" creationId="{0CE42A09-4F29-4DF7-BE2A-F91C882A27AD}"/>
          </ac:picMkLst>
        </pc:picChg>
        <pc:picChg chg="add">
          <ac:chgData name="Cecilia Judmann" userId="34ba065a-3c01-4034-87f8-23f04a4469c0" providerId="ADAL" clId="{FEF611E3-7DDA-484B-A520-79042BEED265}" dt="2022-04-10T13:32:42.649" v="5255" actId="26606"/>
          <ac:picMkLst>
            <pc:docMk/>
            <pc:sldMk cId="2658521483" sldId="280"/>
            <ac:picMk id="17" creationId="{3C686525-A4A6-4614-8AEE-CF21B8F2AAF4}"/>
          </ac:picMkLst>
        </pc:picChg>
        <pc:cxnChg chg="add del">
          <ac:chgData name="Cecilia Judmann" userId="34ba065a-3c01-4034-87f8-23f04a4469c0" providerId="ADAL" clId="{FEF611E3-7DDA-484B-A520-79042BEED265}" dt="2022-04-10T13:32:42.614" v="5254" actId="26606"/>
          <ac:cxnSpMkLst>
            <pc:docMk/>
            <pc:sldMk cId="2658521483" sldId="280"/>
            <ac:cxnSpMk id="11" creationId="{6FE641DB-A503-41DE-ACA6-36B41C6C2BE9}"/>
          </ac:cxnSpMkLst>
        </pc:cxnChg>
        <pc:cxnChg chg="add">
          <ac:chgData name="Cecilia Judmann" userId="34ba065a-3c01-4034-87f8-23f04a4469c0" providerId="ADAL" clId="{FEF611E3-7DDA-484B-A520-79042BEED265}" dt="2022-04-10T13:32:42.649" v="5255" actId="26606"/>
          <ac:cxnSpMkLst>
            <pc:docMk/>
            <pc:sldMk cId="2658521483" sldId="280"/>
            <ac:cxnSpMk id="16" creationId="{AD0EF22F-5D3C-4240-8C32-1B20803E5A89}"/>
          </ac:cxnSpMkLst>
        </pc:cxnChg>
      </pc:sldChg>
      <pc:sldChg chg="addSp delSp modSp new mod setBg modClrScheme addAnim chgLayout modNotesTx">
        <pc:chgData name="Cecilia Judmann" userId="34ba065a-3c01-4034-87f8-23f04a4469c0" providerId="ADAL" clId="{FEF611E3-7DDA-484B-A520-79042BEED265}" dt="2022-04-10T13:33:57.557" v="5372" actId="20577"/>
        <pc:sldMkLst>
          <pc:docMk/>
          <pc:sldMk cId="2711531745" sldId="281"/>
        </pc:sldMkLst>
        <pc:spChg chg="del mod ord">
          <ac:chgData name="Cecilia Judmann" userId="34ba065a-3c01-4034-87f8-23f04a4469c0" providerId="ADAL" clId="{FEF611E3-7DDA-484B-A520-79042BEED265}" dt="2022-04-10T13:33:33.390" v="5307" actId="700"/>
          <ac:spMkLst>
            <pc:docMk/>
            <pc:sldMk cId="2711531745" sldId="281"/>
            <ac:spMk id="2" creationId="{CD100BF9-A918-477D-BF3E-306D2825C5FE}"/>
          </ac:spMkLst>
        </pc:spChg>
        <pc:spChg chg="del mod ord">
          <ac:chgData name="Cecilia Judmann" userId="34ba065a-3c01-4034-87f8-23f04a4469c0" providerId="ADAL" clId="{FEF611E3-7DDA-484B-A520-79042BEED265}" dt="2022-04-10T13:33:33.390" v="5307" actId="700"/>
          <ac:spMkLst>
            <pc:docMk/>
            <pc:sldMk cId="2711531745" sldId="281"/>
            <ac:spMk id="3" creationId="{3D2F7902-DAF2-4D55-95A9-38FDD80F745C}"/>
          </ac:spMkLst>
        </pc:spChg>
        <pc:spChg chg="add mod ord">
          <ac:chgData name="Cecilia Judmann" userId="34ba065a-3c01-4034-87f8-23f04a4469c0" providerId="ADAL" clId="{FEF611E3-7DDA-484B-A520-79042BEED265}" dt="2022-04-10T13:33:46.515" v="5328" actId="26606"/>
          <ac:spMkLst>
            <pc:docMk/>
            <pc:sldMk cId="2711531745" sldId="281"/>
            <ac:spMk id="4" creationId="{CCDAE04A-005A-4FDE-BC54-4F0A50EC0623}"/>
          </ac:spMkLst>
        </pc:spChg>
        <pc:spChg chg="add del mod ord">
          <ac:chgData name="Cecilia Judmann" userId="34ba065a-3c01-4034-87f8-23f04a4469c0" providerId="ADAL" clId="{FEF611E3-7DDA-484B-A520-79042BEED265}" dt="2022-04-10T13:33:37.508" v="5309" actId="478"/>
          <ac:spMkLst>
            <pc:docMk/>
            <pc:sldMk cId="2711531745" sldId="281"/>
            <ac:spMk id="5" creationId="{4515E558-295A-4BDD-B93A-DB2BD95A91E1}"/>
          </ac:spMkLst>
        </pc:spChg>
        <pc:spChg chg="add">
          <ac:chgData name="Cecilia Judmann" userId="34ba065a-3c01-4034-87f8-23f04a4469c0" providerId="ADAL" clId="{FEF611E3-7DDA-484B-A520-79042BEED265}" dt="2022-04-10T13:33:46.515" v="5328" actId="26606"/>
          <ac:spMkLst>
            <pc:docMk/>
            <pc:sldMk cId="2711531745" sldId="281"/>
            <ac:spMk id="9" creationId="{50496C6C-A85F-426B-9ED1-3444166CE4E1}"/>
          </ac:spMkLst>
        </pc:spChg>
        <pc:picChg chg="add">
          <ac:chgData name="Cecilia Judmann" userId="34ba065a-3c01-4034-87f8-23f04a4469c0" providerId="ADAL" clId="{FEF611E3-7DDA-484B-A520-79042BEED265}" dt="2022-04-10T13:33:46.515" v="5328" actId="26606"/>
          <ac:picMkLst>
            <pc:docMk/>
            <pc:sldMk cId="2711531745" sldId="281"/>
            <ac:picMk id="13" creationId="{3C686525-A4A6-4614-8AEE-CF21B8F2AAF4}"/>
          </ac:picMkLst>
        </pc:picChg>
        <pc:cxnChg chg="add">
          <ac:chgData name="Cecilia Judmann" userId="34ba065a-3c01-4034-87f8-23f04a4469c0" providerId="ADAL" clId="{FEF611E3-7DDA-484B-A520-79042BEED265}" dt="2022-04-10T13:33:46.515" v="5328" actId="26606"/>
          <ac:cxnSpMkLst>
            <pc:docMk/>
            <pc:sldMk cId="2711531745" sldId="281"/>
            <ac:cxnSpMk id="11" creationId="{AD0EF22F-5D3C-4240-8C32-1B20803E5A89}"/>
          </ac:cxnSpMkLst>
        </pc:cxnChg>
      </pc:sldChg>
      <pc:sldChg chg="addSp delSp modSp new mod">
        <pc:chgData name="Cecilia Judmann" userId="34ba065a-3c01-4034-87f8-23f04a4469c0" providerId="ADAL" clId="{FEF611E3-7DDA-484B-A520-79042BEED265}" dt="2022-04-21T14:10:51.604" v="5782" actId="14100"/>
        <pc:sldMkLst>
          <pc:docMk/>
          <pc:sldMk cId="2116434039" sldId="282"/>
        </pc:sldMkLst>
        <pc:spChg chg="del mod">
          <ac:chgData name="Cecilia Judmann" userId="34ba065a-3c01-4034-87f8-23f04a4469c0" providerId="ADAL" clId="{FEF611E3-7DDA-484B-A520-79042BEED265}" dt="2022-04-21T12:54:56.909" v="5773" actId="478"/>
          <ac:spMkLst>
            <pc:docMk/>
            <pc:sldMk cId="2116434039" sldId="282"/>
            <ac:spMk id="2" creationId="{A08BA47C-B4B4-4240-B731-9B9E4F0FE565}"/>
          </ac:spMkLst>
        </pc:spChg>
        <pc:spChg chg="del">
          <ac:chgData name="Cecilia Judmann" userId="34ba065a-3c01-4034-87f8-23f04a4469c0" providerId="ADAL" clId="{FEF611E3-7DDA-484B-A520-79042BEED265}" dt="2022-04-21T12:54:42.348" v="5771"/>
          <ac:spMkLst>
            <pc:docMk/>
            <pc:sldMk cId="2116434039" sldId="282"/>
            <ac:spMk id="3" creationId="{C27A2713-1B1B-4C02-9CB7-8BC9F024FD00}"/>
          </ac:spMkLst>
        </pc:spChg>
        <pc:spChg chg="add del mod">
          <ac:chgData name="Cecilia Judmann" userId="34ba065a-3c01-4034-87f8-23f04a4469c0" providerId="ADAL" clId="{FEF611E3-7DDA-484B-A520-79042BEED265}" dt="2022-04-21T12:54:58.572" v="5774" actId="478"/>
          <ac:spMkLst>
            <pc:docMk/>
            <pc:sldMk cId="2116434039" sldId="282"/>
            <ac:spMk id="6" creationId="{CCD89BED-0491-43F7-AF7B-31EDCD1D9BD1}"/>
          </ac:spMkLst>
        </pc:spChg>
        <pc:picChg chg="add mod">
          <ac:chgData name="Cecilia Judmann" userId="34ba065a-3c01-4034-87f8-23f04a4469c0" providerId="ADAL" clId="{FEF611E3-7DDA-484B-A520-79042BEED265}" dt="2022-04-21T14:10:51.604" v="5782" actId="14100"/>
          <ac:picMkLst>
            <pc:docMk/>
            <pc:sldMk cId="2116434039" sldId="282"/>
            <ac:picMk id="4" creationId="{764AE100-D5F5-4475-813C-BFD6F4B0BF00}"/>
          </ac:picMkLst>
        </pc:picChg>
      </pc:sldChg>
      <pc:sldChg chg="modSp new mod modNotesTx">
        <pc:chgData name="Cecilia Judmann" userId="34ba065a-3c01-4034-87f8-23f04a4469c0" providerId="ADAL" clId="{FEF611E3-7DDA-484B-A520-79042BEED265}" dt="2022-04-21T14:54:42.708" v="7827" actId="113"/>
        <pc:sldMkLst>
          <pc:docMk/>
          <pc:sldMk cId="2250257877" sldId="283"/>
        </pc:sldMkLst>
        <pc:spChg chg="mod">
          <ac:chgData name="Cecilia Judmann" userId="34ba065a-3c01-4034-87f8-23f04a4469c0" providerId="ADAL" clId="{FEF611E3-7DDA-484B-A520-79042BEED265}" dt="2022-04-21T10:30:06.820" v="5631" actId="20577"/>
          <ac:spMkLst>
            <pc:docMk/>
            <pc:sldMk cId="2250257877" sldId="283"/>
            <ac:spMk id="2" creationId="{A6976BEB-4A90-4AA0-BFF3-3F7F90E16479}"/>
          </ac:spMkLst>
        </pc:spChg>
        <pc:spChg chg="mod">
          <ac:chgData name="Cecilia Judmann" userId="34ba065a-3c01-4034-87f8-23f04a4469c0" providerId="ADAL" clId="{FEF611E3-7DDA-484B-A520-79042BEED265}" dt="2022-04-21T10:30:13.911" v="5632" actId="5793"/>
          <ac:spMkLst>
            <pc:docMk/>
            <pc:sldMk cId="2250257877" sldId="283"/>
            <ac:spMk id="3" creationId="{15BEBD81-27D6-465A-A259-E2D185F59D3B}"/>
          </ac:spMkLst>
        </pc:spChg>
      </pc:sldChg>
    </pc:docChg>
  </pc:docChgLst>
  <pc:docChgLst>
    <pc:chgData name="Cecilia Judmann" userId="34ba065a-3c01-4034-87f8-23f04a4469c0" providerId="ADAL" clId="{6D451417-E95D-45EE-A07C-E2FD1613C3F4}"/>
    <pc:docChg chg="undo custSel addSld delSld modSld sldOrd">
      <pc:chgData name="Cecilia Judmann" userId="34ba065a-3c01-4034-87f8-23f04a4469c0" providerId="ADAL" clId="{6D451417-E95D-45EE-A07C-E2FD1613C3F4}" dt="2022-03-20T20:27:56.173" v="4885"/>
      <pc:docMkLst>
        <pc:docMk/>
      </pc:docMkLst>
      <pc:sldChg chg="addSp delSp modSp add del mod setBg modNotesTx">
        <pc:chgData name="Cecilia Judmann" userId="34ba065a-3c01-4034-87f8-23f04a4469c0" providerId="ADAL" clId="{6D451417-E95D-45EE-A07C-E2FD1613C3F4}" dt="2022-03-20T18:58:18.001" v="669" actId="20577"/>
        <pc:sldMkLst>
          <pc:docMk/>
          <pc:sldMk cId="247003152" sldId="256"/>
        </pc:sldMkLst>
        <pc:spChg chg="mod">
          <ac:chgData name="Cecilia Judmann" userId="34ba065a-3c01-4034-87f8-23f04a4469c0" providerId="ADAL" clId="{6D451417-E95D-45EE-A07C-E2FD1613C3F4}" dt="2022-03-20T18:32:04.244" v="469" actId="27636"/>
          <ac:spMkLst>
            <pc:docMk/>
            <pc:sldMk cId="247003152" sldId="256"/>
            <ac:spMk id="2" creationId="{316130D2-D280-44FE-8E60-AA35D9D6304D}"/>
          </ac:spMkLst>
        </pc:spChg>
        <pc:spChg chg="mod">
          <ac:chgData name="Cecilia Judmann" userId="34ba065a-3c01-4034-87f8-23f04a4469c0" providerId="ADAL" clId="{6D451417-E95D-45EE-A07C-E2FD1613C3F4}" dt="2022-03-20T18:31:47.232" v="465"/>
          <ac:spMkLst>
            <pc:docMk/>
            <pc:sldMk cId="247003152" sldId="256"/>
            <ac:spMk id="3" creationId="{211A8CFA-BF47-4988-A5BE-147D0568BFF1}"/>
          </ac:spMkLst>
        </pc:spChg>
        <pc:spChg chg="add del mod ord">
          <ac:chgData name="Cecilia Judmann" userId="34ba065a-3c01-4034-87f8-23f04a4469c0" providerId="ADAL" clId="{6D451417-E95D-45EE-A07C-E2FD1613C3F4}" dt="2022-03-20T18:28:16.608" v="415" actId="478"/>
          <ac:spMkLst>
            <pc:docMk/>
            <pc:sldMk cId="247003152" sldId="256"/>
            <ac:spMk id="6" creationId="{560CD003-B672-4BE9-9DDB-6F03F8943869}"/>
          </ac:spMkLst>
        </pc:spChg>
        <pc:picChg chg="add mod">
          <ac:chgData name="Cecilia Judmann" userId="34ba065a-3c01-4034-87f8-23f04a4469c0" providerId="ADAL" clId="{6D451417-E95D-45EE-A07C-E2FD1613C3F4}" dt="2022-03-20T18:23:49.966" v="395" actId="1037"/>
          <ac:picMkLst>
            <pc:docMk/>
            <pc:sldMk cId="247003152" sldId="256"/>
            <ac:picMk id="5" creationId="{CF54EE65-4FA6-4F0F-A822-866A832346E6}"/>
          </ac:picMkLst>
        </pc:picChg>
        <pc:picChg chg="add del mod">
          <ac:chgData name="Cecilia Judmann" userId="34ba065a-3c01-4034-87f8-23f04a4469c0" providerId="ADAL" clId="{6D451417-E95D-45EE-A07C-E2FD1613C3F4}" dt="2022-03-20T18:28:10.551" v="412" actId="478"/>
          <ac:picMkLst>
            <pc:docMk/>
            <pc:sldMk cId="247003152" sldId="256"/>
            <ac:picMk id="2050" creationId="{E6DAA083-EC57-41F7-A8F2-4FD3106BF333}"/>
          </ac:picMkLst>
        </pc:picChg>
      </pc:sldChg>
      <pc:sldChg chg="del">
        <pc:chgData name="Cecilia Judmann" userId="34ba065a-3c01-4034-87f8-23f04a4469c0" providerId="ADAL" clId="{6D451417-E95D-45EE-A07C-E2FD1613C3F4}" dt="2022-03-20T17:58:11.008" v="16" actId="47"/>
        <pc:sldMkLst>
          <pc:docMk/>
          <pc:sldMk cId="1020104858" sldId="257"/>
        </pc:sldMkLst>
      </pc:sldChg>
      <pc:sldChg chg="del">
        <pc:chgData name="Cecilia Judmann" userId="34ba065a-3c01-4034-87f8-23f04a4469c0" providerId="ADAL" clId="{6D451417-E95D-45EE-A07C-E2FD1613C3F4}" dt="2022-03-20T17:58:07.997" v="14" actId="47"/>
        <pc:sldMkLst>
          <pc:docMk/>
          <pc:sldMk cId="3236628828" sldId="258"/>
        </pc:sldMkLst>
      </pc:sldChg>
      <pc:sldChg chg="del">
        <pc:chgData name="Cecilia Judmann" userId="34ba065a-3c01-4034-87f8-23f04a4469c0" providerId="ADAL" clId="{6D451417-E95D-45EE-A07C-E2FD1613C3F4}" dt="2022-03-20T17:58:09.436" v="15" actId="47"/>
        <pc:sldMkLst>
          <pc:docMk/>
          <pc:sldMk cId="923151177" sldId="259"/>
        </pc:sldMkLst>
      </pc:sldChg>
      <pc:sldChg chg="del">
        <pc:chgData name="Cecilia Judmann" userId="34ba065a-3c01-4034-87f8-23f04a4469c0" providerId="ADAL" clId="{6D451417-E95D-45EE-A07C-E2FD1613C3F4}" dt="2022-03-20T17:58:06.868" v="13" actId="47"/>
        <pc:sldMkLst>
          <pc:docMk/>
          <pc:sldMk cId="1298173896" sldId="260"/>
        </pc:sldMkLst>
      </pc:sldChg>
      <pc:sldChg chg="del">
        <pc:chgData name="Cecilia Judmann" userId="34ba065a-3c01-4034-87f8-23f04a4469c0" providerId="ADAL" clId="{6D451417-E95D-45EE-A07C-E2FD1613C3F4}" dt="2022-03-20T17:58:05.673" v="12" actId="47"/>
        <pc:sldMkLst>
          <pc:docMk/>
          <pc:sldMk cId="645648085" sldId="261"/>
        </pc:sldMkLst>
      </pc:sldChg>
      <pc:sldChg chg="del">
        <pc:chgData name="Cecilia Judmann" userId="34ba065a-3c01-4034-87f8-23f04a4469c0" providerId="ADAL" clId="{6D451417-E95D-45EE-A07C-E2FD1613C3F4}" dt="2022-03-20T17:58:02.457" v="10" actId="47"/>
        <pc:sldMkLst>
          <pc:docMk/>
          <pc:sldMk cId="3753802806" sldId="262"/>
        </pc:sldMkLst>
      </pc:sldChg>
      <pc:sldChg chg="del">
        <pc:chgData name="Cecilia Judmann" userId="34ba065a-3c01-4034-87f8-23f04a4469c0" providerId="ADAL" clId="{6D451417-E95D-45EE-A07C-E2FD1613C3F4}" dt="2022-03-20T17:58:04.083" v="11" actId="47"/>
        <pc:sldMkLst>
          <pc:docMk/>
          <pc:sldMk cId="2151124262" sldId="263"/>
        </pc:sldMkLst>
      </pc:sldChg>
      <pc:sldChg chg="addSp delSp modSp del mod">
        <pc:chgData name="Cecilia Judmann" userId="34ba065a-3c01-4034-87f8-23f04a4469c0" providerId="ADAL" clId="{6D451417-E95D-45EE-A07C-E2FD1613C3F4}" dt="2022-03-20T18:56:49.785" v="486" actId="2696"/>
        <pc:sldMkLst>
          <pc:docMk/>
          <pc:sldMk cId="1883745557" sldId="264"/>
        </pc:sldMkLst>
        <pc:spChg chg="mod">
          <ac:chgData name="Cecilia Judmann" userId="34ba065a-3c01-4034-87f8-23f04a4469c0" providerId="ADAL" clId="{6D451417-E95D-45EE-A07C-E2FD1613C3F4}" dt="2022-03-20T18:56:33.039" v="477" actId="14100"/>
          <ac:spMkLst>
            <pc:docMk/>
            <pc:sldMk cId="1883745557" sldId="264"/>
            <ac:spMk id="2" creationId="{DE2B8321-0263-4764-BAF9-8491BBF3395C}"/>
          </ac:spMkLst>
        </pc:spChg>
        <pc:spChg chg="del">
          <ac:chgData name="Cecilia Judmann" userId="34ba065a-3c01-4034-87f8-23f04a4469c0" providerId="ADAL" clId="{6D451417-E95D-45EE-A07C-E2FD1613C3F4}" dt="2022-03-20T18:56:22.613" v="471" actId="478"/>
          <ac:spMkLst>
            <pc:docMk/>
            <pc:sldMk cId="1883745557" sldId="264"/>
            <ac:spMk id="3" creationId="{E1B23FEC-4E74-4B6A-8332-7AEFF797472A}"/>
          </ac:spMkLst>
        </pc:spChg>
        <pc:spChg chg="add del mod">
          <ac:chgData name="Cecilia Judmann" userId="34ba065a-3c01-4034-87f8-23f04a4469c0" providerId="ADAL" clId="{6D451417-E95D-45EE-A07C-E2FD1613C3F4}" dt="2022-03-20T18:56:24.509" v="472" actId="478"/>
          <ac:spMkLst>
            <pc:docMk/>
            <pc:sldMk cId="1883745557" sldId="264"/>
            <ac:spMk id="5" creationId="{004F8996-2AEA-41F3-A3A7-18AB1610BB48}"/>
          </ac:spMkLst>
        </pc:spChg>
        <pc:picChg chg="del">
          <ac:chgData name="Cecilia Judmann" userId="34ba065a-3c01-4034-87f8-23f04a4469c0" providerId="ADAL" clId="{6D451417-E95D-45EE-A07C-E2FD1613C3F4}" dt="2022-03-20T18:56:35.258" v="478" actId="478"/>
          <ac:picMkLst>
            <pc:docMk/>
            <pc:sldMk cId="1883745557" sldId="264"/>
            <ac:picMk id="7" creationId="{1D31DDBB-7A97-427B-97EB-45E73C07379D}"/>
          </ac:picMkLst>
        </pc:picChg>
        <pc:picChg chg="del">
          <ac:chgData name="Cecilia Judmann" userId="34ba065a-3c01-4034-87f8-23f04a4469c0" providerId="ADAL" clId="{6D451417-E95D-45EE-A07C-E2FD1613C3F4}" dt="2022-03-20T18:56:25.442" v="473" actId="478"/>
          <ac:picMkLst>
            <pc:docMk/>
            <pc:sldMk cId="1883745557" sldId="264"/>
            <ac:picMk id="1030" creationId="{780B6EFD-3C60-439F-A36D-2C6DBC78466A}"/>
          </ac:picMkLst>
        </pc:picChg>
        <pc:picChg chg="del">
          <ac:chgData name="Cecilia Judmann" userId="34ba065a-3c01-4034-87f8-23f04a4469c0" providerId="ADAL" clId="{6D451417-E95D-45EE-A07C-E2FD1613C3F4}" dt="2022-03-20T18:56:25.925" v="474" actId="478"/>
          <ac:picMkLst>
            <pc:docMk/>
            <pc:sldMk cId="1883745557" sldId="264"/>
            <ac:picMk id="1032" creationId="{C1F0F99C-AFD7-435C-9D2E-2D61BCACB482}"/>
          </ac:picMkLst>
        </pc:picChg>
      </pc:sldChg>
      <pc:sldChg chg="addSp delSp modSp new mod modNotesTx">
        <pc:chgData name="Cecilia Judmann" userId="34ba065a-3c01-4034-87f8-23f04a4469c0" providerId="ADAL" clId="{6D451417-E95D-45EE-A07C-E2FD1613C3F4}" dt="2022-03-20T18:58:53.555" v="801" actId="20577"/>
        <pc:sldMkLst>
          <pc:docMk/>
          <pc:sldMk cId="2416668649" sldId="265"/>
        </pc:sldMkLst>
        <pc:spChg chg="mod">
          <ac:chgData name="Cecilia Judmann" userId="34ba065a-3c01-4034-87f8-23f04a4469c0" providerId="ADAL" clId="{6D451417-E95D-45EE-A07C-E2FD1613C3F4}" dt="2022-03-20T18:32:05.084" v="470"/>
          <ac:spMkLst>
            <pc:docMk/>
            <pc:sldMk cId="2416668649" sldId="265"/>
            <ac:spMk id="2" creationId="{1A7AA198-7991-48A1-8353-BBB55FAA33FF}"/>
          </ac:spMkLst>
        </pc:spChg>
        <pc:spChg chg="del">
          <ac:chgData name="Cecilia Judmann" userId="34ba065a-3c01-4034-87f8-23f04a4469c0" providerId="ADAL" clId="{6D451417-E95D-45EE-A07C-E2FD1613C3F4}" dt="2022-03-20T18:00:06.095" v="18"/>
          <ac:spMkLst>
            <pc:docMk/>
            <pc:sldMk cId="2416668649" sldId="265"/>
            <ac:spMk id="3" creationId="{080CB6B8-936A-407B-A82F-506D2E60D77D}"/>
          </ac:spMkLst>
        </pc:spChg>
        <pc:spChg chg="add mod">
          <ac:chgData name="Cecilia Judmann" userId="34ba065a-3c01-4034-87f8-23f04a4469c0" providerId="ADAL" clId="{6D451417-E95D-45EE-A07C-E2FD1613C3F4}" dt="2022-03-20T18:03:36.808" v="37" actId="403"/>
          <ac:spMkLst>
            <pc:docMk/>
            <pc:sldMk cId="2416668649" sldId="265"/>
            <ac:spMk id="5" creationId="{92469CD2-7E4D-4981-952F-1A7A2C9052E8}"/>
          </ac:spMkLst>
        </pc:spChg>
        <pc:spChg chg="add mod">
          <ac:chgData name="Cecilia Judmann" userId="34ba065a-3c01-4034-87f8-23f04a4469c0" providerId="ADAL" clId="{6D451417-E95D-45EE-A07C-E2FD1613C3F4}" dt="2022-03-20T18:04:09.848" v="86" actId="403"/>
          <ac:spMkLst>
            <pc:docMk/>
            <pc:sldMk cId="2416668649" sldId="265"/>
            <ac:spMk id="6" creationId="{AC03E797-47F1-4BB8-8F9B-07ECC202F6C0}"/>
          </ac:spMkLst>
        </pc:spChg>
        <pc:spChg chg="add mod">
          <ac:chgData name="Cecilia Judmann" userId="34ba065a-3c01-4034-87f8-23f04a4469c0" providerId="ADAL" clId="{6D451417-E95D-45EE-A07C-E2FD1613C3F4}" dt="2022-03-20T18:03:58.780" v="81" actId="5793"/>
          <ac:spMkLst>
            <pc:docMk/>
            <pc:sldMk cId="2416668649" sldId="265"/>
            <ac:spMk id="7" creationId="{209E6B39-D99F-46A8-8949-7D20BB0DE729}"/>
          </ac:spMkLst>
        </pc:spChg>
        <pc:spChg chg="add mod">
          <ac:chgData name="Cecilia Judmann" userId="34ba065a-3c01-4034-87f8-23f04a4469c0" providerId="ADAL" clId="{6D451417-E95D-45EE-A07C-E2FD1613C3F4}" dt="2022-03-20T18:04:02.619" v="84" actId="20577"/>
          <ac:spMkLst>
            <pc:docMk/>
            <pc:sldMk cId="2416668649" sldId="265"/>
            <ac:spMk id="8" creationId="{8A0C2F9A-5F06-4874-8D2A-1226D1579415}"/>
          </ac:spMkLst>
        </pc:spChg>
        <pc:picChg chg="add mod">
          <ac:chgData name="Cecilia Judmann" userId="34ba065a-3c01-4034-87f8-23f04a4469c0" providerId="ADAL" clId="{6D451417-E95D-45EE-A07C-E2FD1613C3F4}" dt="2022-03-20T18:00:15.585" v="28" actId="1076"/>
          <ac:picMkLst>
            <pc:docMk/>
            <pc:sldMk cId="2416668649" sldId="265"/>
            <ac:picMk id="4" creationId="{0AB09723-7077-4264-AB2A-E3A843500B1F}"/>
          </ac:picMkLst>
        </pc:picChg>
      </pc:sldChg>
      <pc:sldChg chg="del">
        <pc:chgData name="Cecilia Judmann" userId="34ba065a-3c01-4034-87f8-23f04a4469c0" providerId="ADAL" clId="{6D451417-E95D-45EE-A07C-E2FD1613C3F4}" dt="2022-03-20T17:57:39.989" v="8" actId="47"/>
        <pc:sldMkLst>
          <pc:docMk/>
          <pc:sldMk cId="3505063049" sldId="265"/>
        </pc:sldMkLst>
      </pc:sldChg>
      <pc:sldChg chg="addSp delSp modSp new mod setBg delDesignElem modNotesTx">
        <pc:chgData name="Cecilia Judmann" userId="34ba065a-3c01-4034-87f8-23f04a4469c0" providerId="ADAL" clId="{6D451417-E95D-45EE-A07C-E2FD1613C3F4}" dt="2022-03-20T20:00:53.830" v="3594" actId="1076"/>
        <pc:sldMkLst>
          <pc:docMk/>
          <pc:sldMk cId="1295499446" sldId="266"/>
        </pc:sldMkLst>
        <pc:spChg chg="mod">
          <ac:chgData name="Cecilia Judmann" userId="34ba065a-3c01-4034-87f8-23f04a4469c0" providerId="ADAL" clId="{6D451417-E95D-45EE-A07C-E2FD1613C3F4}" dt="2022-03-20T20:00:53.830" v="3594" actId="1076"/>
          <ac:spMkLst>
            <pc:docMk/>
            <pc:sldMk cId="1295499446" sldId="266"/>
            <ac:spMk id="2" creationId="{942B8617-4813-4ACF-BFC2-FF6CB9C05753}"/>
          </ac:spMkLst>
        </pc:spChg>
        <pc:spChg chg="del">
          <ac:chgData name="Cecilia Judmann" userId="34ba065a-3c01-4034-87f8-23f04a4469c0" providerId="ADAL" clId="{6D451417-E95D-45EE-A07C-E2FD1613C3F4}" dt="2022-03-20T18:05:38.289" v="107"/>
          <ac:spMkLst>
            <pc:docMk/>
            <pc:sldMk cId="1295499446" sldId="266"/>
            <ac:spMk id="3" creationId="{EB034B16-5045-404E-AFED-BF08F555A9F4}"/>
          </ac:spMkLst>
        </pc:spChg>
        <pc:spChg chg="add del">
          <ac:chgData name="Cecilia Judmann" userId="34ba065a-3c01-4034-87f8-23f04a4469c0" providerId="ADAL" clId="{6D451417-E95D-45EE-A07C-E2FD1613C3F4}" dt="2022-03-20T20:00:49.580" v="3593" actId="478"/>
          <ac:spMkLst>
            <pc:docMk/>
            <pc:sldMk cId="1295499446" sldId="266"/>
            <ac:spMk id="8" creationId="{B023671E-E67A-BBAC-DA8F-060AE645D9D1}"/>
          </ac:spMkLst>
        </pc:spChg>
        <pc:spChg chg="add del">
          <ac:chgData name="Cecilia Judmann" userId="34ba065a-3c01-4034-87f8-23f04a4469c0" providerId="ADAL" clId="{6D451417-E95D-45EE-A07C-E2FD1613C3F4}" dt="2022-03-20T18:16:49.824" v="346"/>
          <ac:spMkLst>
            <pc:docMk/>
            <pc:sldMk cId="1295499446" sldId="266"/>
            <ac:spMk id="11" creationId="{CD94F7C0-1344-4B3C-AFCB-E7F006BB5348}"/>
          </ac:spMkLst>
        </pc:spChg>
        <pc:picChg chg="add mod">
          <ac:chgData name="Cecilia Judmann" userId="34ba065a-3c01-4034-87f8-23f04a4469c0" providerId="ADAL" clId="{6D451417-E95D-45EE-A07C-E2FD1613C3F4}" dt="2022-03-20T19:59:53.192" v="3590" actId="207"/>
          <ac:picMkLst>
            <pc:docMk/>
            <pc:sldMk cId="1295499446" sldId="266"/>
            <ac:picMk id="4" creationId="{07AF7E1B-E02D-40FE-9588-64B3093B40F8}"/>
          </ac:picMkLst>
        </pc:picChg>
        <pc:picChg chg="add del mod">
          <ac:chgData name="Cecilia Judmann" userId="34ba065a-3c01-4034-87f8-23f04a4469c0" providerId="ADAL" clId="{6D451417-E95D-45EE-A07C-E2FD1613C3F4}" dt="2022-03-20T18:06:00.745" v="110"/>
          <ac:picMkLst>
            <pc:docMk/>
            <pc:sldMk cId="1295499446" sldId="266"/>
            <ac:picMk id="9" creationId="{8BA68DE5-A2DD-4F15-A5F8-3C533FF930A8}"/>
          </ac:picMkLst>
        </pc:picChg>
        <pc:picChg chg="add del">
          <ac:chgData name="Cecilia Judmann" userId="34ba065a-3c01-4034-87f8-23f04a4469c0" providerId="ADAL" clId="{6D451417-E95D-45EE-A07C-E2FD1613C3F4}" dt="2022-03-20T18:16:49.824" v="346"/>
          <ac:picMkLst>
            <pc:docMk/>
            <pc:sldMk cId="1295499446" sldId="266"/>
            <ac:picMk id="13" creationId="{4EC584A2-4215-4DB8-AE1F-E3768D77E8DE}"/>
          </ac:picMkLst>
        </pc:picChg>
      </pc:sldChg>
      <pc:sldChg chg="addSp delSp modSp new mod setBg delDesignElem modNotesTx">
        <pc:chgData name="Cecilia Judmann" userId="34ba065a-3c01-4034-87f8-23f04a4469c0" providerId="ADAL" clId="{6D451417-E95D-45EE-A07C-E2FD1613C3F4}" dt="2022-03-20T18:16:49.824" v="346"/>
        <pc:sldMkLst>
          <pc:docMk/>
          <pc:sldMk cId="106441734" sldId="267"/>
        </pc:sldMkLst>
        <pc:spChg chg="mod">
          <ac:chgData name="Cecilia Judmann" userId="34ba065a-3c01-4034-87f8-23f04a4469c0" providerId="ADAL" clId="{6D451417-E95D-45EE-A07C-E2FD1613C3F4}" dt="2022-03-20T18:06:47.072" v="160" actId="20577"/>
          <ac:spMkLst>
            <pc:docMk/>
            <pc:sldMk cId="106441734" sldId="267"/>
            <ac:spMk id="2" creationId="{A0A0C342-5DFA-4153-9F35-7ADDFB30E3C6}"/>
          </ac:spMkLst>
        </pc:spChg>
        <pc:spChg chg="mod">
          <ac:chgData name="Cecilia Judmann" userId="34ba065a-3c01-4034-87f8-23f04a4469c0" providerId="ADAL" clId="{6D451417-E95D-45EE-A07C-E2FD1613C3F4}" dt="2022-03-20T18:06:50.703" v="162" actId="20577"/>
          <ac:spMkLst>
            <pc:docMk/>
            <pc:sldMk cId="106441734" sldId="267"/>
            <ac:spMk id="3" creationId="{CDAF5BD0-6F31-4C05-959F-0A422BC3328B}"/>
          </ac:spMkLst>
        </pc:spChg>
        <pc:spChg chg="add del">
          <ac:chgData name="Cecilia Judmann" userId="34ba065a-3c01-4034-87f8-23f04a4469c0" providerId="ADAL" clId="{6D451417-E95D-45EE-A07C-E2FD1613C3F4}" dt="2022-03-20T18:16:49.824" v="346"/>
          <ac:spMkLst>
            <pc:docMk/>
            <pc:sldMk cId="106441734" sldId="267"/>
            <ac:spMk id="9" creationId="{CD94F7C0-1344-4B3C-AFCB-E7F006BB5348}"/>
          </ac:spMkLst>
        </pc:spChg>
        <pc:picChg chg="add mod">
          <ac:chgData name="Cecilia Judmann" userId="34ba065a-3c01-4034-87f8-23f04a4469c0" providerId="ADAL" clId="{6D451417-E95D-45EE-A07C-E2FD1613C3F4}" dt="2022-03-20T18:06:25.916" v="114" actId="26606"/>
          <ac:picMkLst>
            <pc:docMk/>
            <pc:sldMk cId="106441734" sldId="267"/>
            <ac:picMk id="4" creationId="{99725A5A-1CF0-4B81-AECA-699855D55351}"/>
          </ac:picMkLst>
        </pc:picChg>
        <pc:picChg chg="add del">
          <ac:chgData name="Cecilia Judmann" userId="34ba065a-3c01-4034-87f8-23f04a4469c0" providerId="ADAL" clId="{6D451417-E95D-45EE-A07C-E2FD1613C3F4}" dt="2022-03-20T18:16:49.824" v="346"/>
          <ac:picMkLst>
            <pc:docMk/>
            <pc:sldMk cId="106441734" sldId="267"/>
            <ac:picMk id="11" creationId="{4EC584A2-4215-4DB8-AE1F-E3768D77E8DE}"/>
          </ac:picMkLst>
        </pc:picChg>
      </pc:sldChg>
      <pc:sldChg chg="modSp new mod modNotesTx">
        <pc:chgData name="Cecilia Judmann" userId="34ba065a-3c01-4034-87f8-23f04a4469c0" providerId="ADAL" clId="{6D451417-E95D-45EE-A07C-E2FD1613C3F4}" dt="2022-03-20T20:10:42.470" v="3827" actId="20577"/>
        <pc:sldMkLst>
          <pc:docMk/>
          <pc:sldMk cId="4278988514" sldId="268"/>
        </pc:sldMkLst>
        <pc:spChg chg="mod">
          <ac:chgData name="Cecilia Judmann" userId="34ba065a-3c01-4034-87f8-23f04a4469c0" providerId="ADAL" clId="{6D451417-E95D-45EE-A07C-E2FD1613C3F4}" dt="2022-03-20T18:32:05.084" v="470"/>
          <ac:spMkLst>
            <pc:docMk/>
            <pc:sldMk cId="4278988514" sldId="268"/>
            <ac:spMk id="2" creationId="{1E430185-DD84-47D6-AC7D-9A2365AC4D8C}"/>
          </ac:spMkLst>
        </pc:spChg>
        <pc:spChg chg="mod">
          <ac:chgData name="Cecilia Judmann" userId="34ba065a-3c01-4034-87f8-23f04a4469c0" providerId="ADAL" clId="{6D451417-E95D-45EE-A07C-E2FD1613C3F4}" dt="2022-03-20T18:32:05.084" v="470"/>
          <ac:spMkLst>
            <pc:docMk/>
            <pc:sldMk cId="4278988514" sldId="268"/>
            <ac:spMk id="3" creationId="{20BB1C3A-9BA1-43BE-8356-7713BCCDB51C}"/>
          </ac:spMkLst>
        </pc:spChg>
      </pc:sldChg>
      <pc:sldChg chg="addSp delSp modSp new mod setBg delDesignElem modNotesTx">
        <pc:chgData name="Cecilia Judmann" userId="34ba065a-3c01-4034-87f8-23f04a4469c0" providerId="ADAL" clId="{6D451417-E95D-45EE-A07C-E2FD1613C3F4}" dt="2022-03-20T18:16:49.824" v="346"/>
        <pc:sldMkLst>
          <pc:docMk/>
          <pc:sldMk cId="2242302505" sldId="269"/>
        </pc:sldMkLst>
        <pc:spChg chg="mod">
          <ac:chgData name="Cecilia Judmann" userId="34ba065a-3c01-4034-87f8-23f04a4469c0" providerId="ADAL" clId="{6D451417-E95D-45EE-A07C-E2FD1613C3F4}" dt="2022-03-20T18:09:00.138" v="195" actId="26606"/>
          <ac:spMkLst>
            <pc:docMk/>
            <pc:sldMk cId="2242302505" sldId="269"/>
            <ac:spMk id="2" creationId="{9518A28F-885B-4E60-AC0C-DB0E82FB532F}"/>
          </ac:spMkLst>
        </pc:spChg>
        <pc:spChg chg="mod">
          <ac:chgData name="Cecilia Judmann" userId="34ba065a-3c01-4034-87f8-23f04a4469c0" providerId="ADAL" clId="{6D451417-E95D-45EE-A07C-E2FD1613C3F4}" dt="2022-03-20T18:14:14.243" v="339" actId="20577"/>
          <ac:spMkLst>
            <pc:docMk/>
            <pc:sldMk cId="2242302505" sldId="269"/>
            <ac:spMk id="3" creationId="{0A2B13F1-DB4C-4FDA-8A20-EF916386BD2B}"/>
          </ac:spMkLst>
        </pc:spChg>
        <pc:spChg chg="add del">
          <ac:chgData name="Cecilia Judmann" userId="34ba065a-3c01-4034-87f8-23f04a4469c0" providerId="ADAL" clId="{6D451417-E95D-45EE-A07C-E2FD1613C3F4}" dt="2022-03-20T18:16:49.824" v="346"/>
          <ac:spMkLst>
            <pc:docMk/>
            <pc:sldMk cId="2242302505" sldId="269"/>
            <ac:spMk id="71" creationId="{CD94F7C0-1344-4B3C-AFCB-E7F006BB5348}"/>
          </ac:spMkLst>
        </pc:spChg>
        <pc:picChg chg="add del">
          <ac:chgData name="Cecilia Judmann" userId="34ba065a-3c01-4034-87f8-23f04a4469c0" providerId="ADAL" clId="{6D451417-E95D-45EE-A07C-E2FD1613C3F4}" dt="2022-03-20T18:16:49.824" v="346"/>
          <ac:picMkLst>
            <pc:docMk/>
            <pc:sldMk cId="2242302505" sldId="269"/>
            <ac:picMk id="73" creationId="{4EC584A2-4215-4DB8-AE1F-E3768D77E8DE}"/>
          </ac:picMkLst>
        </pc:picChg>
        <pc:picChg chg="add mod">
          <ac:chgData name="Cecilia Judmann" userId="34ba065a-3c01-4034-87f8-23f04a4469c0" providerId="ADAL" clId="{6D451417-E95D-45EE-A07C-E2FD1613C3F4}" dt="2022-03-20T18:09:00.138" v="195" actId="26606"/>
          <ac:picMkLst>
            <pc:docMk/>
            <pc:sldMk cId="2242302505" sldId="269"/>
            <ac:picMk id="1026" creationId="{B833B64E-E1E6-4AE0-83EE-83BE0A0D4AEF}"/>
          </ac:picMkLst>
        </pc:picChg>
      </pc:sldChg>
      <pc:sldChg chg="del">
        <pc:chgData name="Cecilia Judmann" userId="34ba065a-3c01-4034-87f8-23f04a4469c0" providerId="ADAL" clId="{6D451417-E95D-45EE-A07C-E2FD1613C3F4}" dt="2022-03-20T17:57:30.863" v="3" actId="47"/>
        <pc:sldMkLst>
          <pc:docMk/>
          <pc:sldMk cId="2991802120" sldId="269"/>
        </pc:sldMkLst>
      </pc:sldChg>
      <pc:sldChg chg="del">
        <pc:chgData name="Cecilia Judmann" userId="34ba065a-3c01-4034-87f8-23f04a4469c0" providerId="ADAL" clId="{6D451417-E95D-45EE-A07C-E2FD1613C3F4}" dt="2022-03-20T17:58:00.941" v="9" actId="47"/>
        <pc:sldMkLst>
          <pc:docMk/>
          <pc:sldMk cId="1755571554" sldId="270"/>
        </pc:sldMkLst>
      </pc:sldChg>
      <pc:sldChg chg="modSp new mod modNotesTx">
        <pc:chgData name="Cecilia Judmann" userId="34ba065a-3c01-4034-87f8-23f04a4469c0" providerId="ADAL" clId="{6D451417-E95D-45EE-A07C-E2FD1613C3F4}" dt="2022-03-20T20:04:00.438" v="3601" actId="20577"/>
        <pc:sldMkLst>
          <pc:docMk/>
          <pc:sldMk cId="3229693763" sldId="270"/>
        </pc:sldMkLst>
        <pc:spChg chg="mod">
          <ac:chgData name="Cecilia Judmann" userId="34ba065a-3c01-4034-87f8-23f04a4469c0" providerId="ADAL" clId="{6D451417-E95D-45EE-A07C-E2FD1613C3F4}" dt="2022-03-20T18:32:05.084" v="470"/>
          <ac:spMkLst>
            <pc:docMk/>
            <pc:sldMk cId="3229693763" sldId="270"/>
            <ac:spMk id="2" creationId="{BA91D150-42E6-4D31-A904-540D1C2D3793}"/>
          </ac:spMkLst>
        </pc:spChg>
        <pc:spChg chg="mod">
          <ac:chgData name="Cecilia Judmann" userId="34ba065a-3c01-4034-87f8-23f04a4469c0" providerId="ADAL" clId="{6D451417-E95D-45EE-A07C-E2FD1613C3F4}" dt="2022-03-20T18:32:05.084" v="470"/>
          <ac:spMkLst>
            <pc:docMk/>
            <pc:sldMk cId="3229693763" sldId="270"/>
            <ac:spMk id="3" creationId="{C8FED266-4F4E-4E19-889B-8B0D85FF915D}"/>
          </ac:spMkLst>
        </pc:spChg>
      </pc:sldChg>
      <pc:sldChg chg="addSp delSp modSp new mod ord setBg delDesignElem modNotesTx">
        <pc:chgData name="Cecilia Judmann" userId="34ba065a-3c01-4034-87f8-23f04a4469c0" providerId="ADAL" clId="{6D451417-E95D-45EE-A07C-E2FD1613C3F4}" dt="2022-03-20T19:43:12.129" v="926" actId="27636"/>
        <pc:sldMkLst>
          <pc:docMk/>
          <pc:sldMk cId="3675572655" sldId="271"/>
        </pc:sldMkLst>
        <pc:spChg chg="mod">
          <ac:chgData name="Cecilia Judmann" userId="34ba065a-3c01-4034-87f8-23f04a4469c0" providerId="ADAL" clId="{6D451417-E95D-45EE-A07C-E2FD1613C3F4}" dt="2022-03-20T19:42:51.070" v="921" actId="207"/>
          <ac:spMkLst>
            <pc:docMk/>
            <pc:sldMk cId="3675572655" sldId="271"/>
            <ac:spMk id="2" creationId="{81282771-2EF2-4DDD-BB57-93A2F9B01526}"/>
          </ac:spMkLst>
        </pc:spChg>
        <pc:spChg chg="mod">
          <ac:chgData name="Cecilia Judmann" userId="34ba065a-3c01-4034-87f8-23f04a4469c0" providerId="ADAL" clId="{6D451417-E95D-45EE-A07C-E2FD1613C3F4}" dt="2022-03-20T19:43:12.129" v="926" actId="27636"/>
          <ac:spMkLst>
            <pc:docMk/>
            <pc:sldMk cId="3675572655" sldId="271"/>
            <ac:spMk id="3" creationId="{C04CD66A-16EF-4C51-9C09-E863210B8063}"/>
          </ac:spMkLst>
        </pc:spChg>
        <pc:spChg chg="add del">
          <ac:chgData name="Cecilia Judmann" userId="34ba065a-3c01-4034-87f8-23f04a4469c0" providerId="ADAL" clId="{6D451417-E95D-45EE-A07C-E2FD1613C3F4}" dt="2022-03-20T18:16:49.824" v="346"/>
          <ac:spMkLst>
            <pc:docMk/>
            <pc:sldMk cId="3675572655" sldId="271"/>
            <ac:spMk id="9" creationId="{E2E0C929-96C6-41B1-A001-566036DF047B}"/>
          </ac:spMkLst>
        </pc:spChg>
        <pc:spChg chg="add del">
          <ac:chgData name="Cecilia Judmann" userId="34ba065a-3c01-4034-87f8-23f04a4469c0" providerId="ADAL" clId="{6D451417-E95D-45EE-A07C-E2FD1613C3F4}" dt="2022-03-20T18:13:04.739" v="303" actId="26606"/>
          <ac:spMkLst>
            <pc:docMk/>
            <pc:sldMk cId="3675572655" sldId="271"/>
            <ac:spMk id="14" creationId="{E2E0C929-96C6-41B1-A001-566036DF047B}"/>
          </ac:spMkLst>
        </pc:spChg>
        <pc:picChg chg="add del mod">
          <ac:chgData name="Cecilia Judmann" userId="34ba065a-3c01-4034-87f8-23f04a4469c0" providerId="ADAL" clId="{6D451417-E95D-45EE-A07C-E2FD1613C3F4}" dt="2022-03-20T18:11:46.703" v="290" actId="21"/>
          <ac:picMkLst>
            <pc:docMk/>
            <pc:sldMk cId="3675572655" sldId="271"/>
            <ac:picMk id="4" creationId="{E94DDB4E-E6D9-46F4-883E-9D2FE2335D34}"/>
          </ac:picMkLst>
        </pc:picChg>
        <pc:picChg chg="add del mod">
          <ac:chgData name="Cecilia Judmann" userId="34ba065a-3c01-4034-87f8-23f04a4469c0" providerId="ADAL" clId="{6D451417-E95D-45EE-A07C-E2FD1613C3F4}" dt="2022-03-20T18:12:25.468" v="296" actId="478"/>
          <ac:picMkLst>
            <pc:docMk/>
            <pc:sldMk cId="3675572655" sldId="271"/>
            <ac:picMk id="6" creationId="{B2E0583F-7E4C-4B90-A686-339FA1C16135}"/>
          </ac:picMkLst>
        </pc:picChg>
        <pc:picChg chg="add mod">
          <ac:chgData name="Cecilia Judmann" userId="34ba065a-3c01-4034-87f8-23f04a4469c0" providerId="ADAL" clId="{6D451417-E95D-45EE-A07C-E2FD1613C3F4}" dt="2022-03-20T18:13:08.146" v="304" actId="1076"/>
          <ac:picMkLst>
            <pc:docMk/>
            <pc:sldMk cId="3675572655" sldId="271"/>
            <ac:picMk id="7" creationId="{12174CCF-44A9-42C1-8DFE-F1C5694D3291}"/>
          </ac:picMkLst>
        </pc:picChg>
      </pc:sldChg>
      <pc:sldChg chg="del">
        <pc:chgData name="Cecilia Judmann" userId="34ba065a-3c01-4034-87f8-23f04a4469c0" providerId="ADAL" clId="{6D451417-E95D-45EE-A07C-E2FD1613C3F4}" dt="2022-03-14T20:58:26.945" v="2" actId="47"/>
        <pc:sldMkLst>
          <pc:docMk/>
          <pc:sldMk cId="1476592299" sldId="272"/>
        </pc:sldMkLst>
      </pc:sldChg>
      <pc:sldChg chg="modSp new del mod setBg">
        <pc:chgData name="Cecilia Judmann" userId="34ba065a-3c01-4034-87f8-23f04a4469c0" providerId="ADAL" clId="{6D451417-E95D-45EE-A07C-E2FD1613C3F4}" dt="2022-03-20T18:31:57.364" v="467" actId="2696"/>
        <pc:sldMkLst>
          <pc:docMk/>
          <pc:sldMk cId="1568548848" sldId="272"/>
        </pc:sldMkLst>
        <pc:spChg chg="mod">
          <ac:chgData name="Cecilia Judmann" userId="34ba065a-3c01-4034-87f8-23f04a4469c0" providerId="ADAL" clId="{6D451417-E95D-45EE-A07C-E2FD1613C3F4}" dt="2022-03-20T18:31:38.427" v="462" actId="27636"/>
          <ac:spMkLst>
            <pc:docMk/>
            <pc:sldMk cId="1568548848" sldId="272"/>
            <ac:spMk id="2" creationId="{E62C6B66-DAD0-49FF-8EB0-0C57A5A67594}"/>
          </ac:spMkLst>
        </pc:spChg>
        <pc:spChg chg="mod">
          <ac:chgData name="Cecilia Judmann" userId="34ba065a-3c01-4034-87f8-23f04a4469c0" providerId="ADAL" clId="{6D451417-E95D-45EE-A07C-E2FD1613C3F4}" dt="2022-03-20T18:31:45.052" v="464" actId="21"/>
          <ac:spMkLst>
            <pc:docMk/>
            <pc:sldMk cId="1568548848" sldId="272"/>
            <ac:spMk id="3" creationId="{6980A70A-FD7B-4900-AE52-64828B65CC41}"/>
          </ac:spMkLst>
        </pc:spChg>
      </pc:sldChg>
      <pc:sldChg chg="addSp delSp modSp add mod ord">
        <pc:chgData name="Cecilia Judmann" userId="34ba065a-3c01-4034-87f8-23f04a4469c0" providerId="ADAL" clId="{6D451417-E95D-45EE-A07C-E2FD1613C3F4}" dt="2022-03-20T18:57:19.124" v="510" actId="1076"/>
        <pc:sldMkLst>
          <pc:docMk/>
          <pc:sldMk cId="2400140355" sldId="272"/>
        </pc:sldMkLst>
        <pc:spChg chg="mod">
          <ac:chgData name="Cecilia Judmann" userId="34ba065a-3c01-4034-87f8-23f04a4469c0" providerId="ADAL" clId="{6D451417-E95D-45EE-A07C-E2FD1613C3F4}" dt="2022-03-20T18:57:19.124" v="510" actId="1076"/>
          <ac:spMkLst>
            <pc:docMk/>
            <pc:sldMk cId="2400140355" sldId="272"/>
            <ac:spMk id="2" creationId="{316130D2-D280-44FE-8E60-AA35D9D6304D}"/>
          </ac:spMkLst>
        </pc:spChg>
        <pc:spChg chg="del">
          <ac:chgData name="Cecilia Judmann" userId="34ba065a-3c01-4034-87f8-23f04a4469c0" providerId="ADAL" clId="{6D451417-E95D-45EE-A07C-E2FD1613C3F4}" dt="2022-03-20T18:56:54.173" v="487" actId="478"/>
          <ac:spMkLst>
            <pc:docMk/>
            <pc:sldMk cId="2400140355" sldId="272"/>
            <ac:spMk id="3" creationId="{211A8CFA-BF47-4988-A5BE-147D0568BFF1}"/>
          </ac:spMkLst>
        </pc:spChg>
        <pc:spChg chg="add del mod">
          <ac:chgData name="Cecilia Judmann" userId="34ba065a-3c01-4034-87f8-23f04a4469c0" providerId="ADAL" clId="{6D451417-E95D-45EE-A07C-E2FD1613C3F4}" dt="2022-03-20T18:56:56.544" v="488" actId="478"/>
          <ac:spMkLst>
            <pc:docMk/>
            <pc:sldMk cId="2400140355" sldId="272"/>
            <ac:spMk id="6" creationId="{A17E3EA7-8F0C-4676-ACEC-A4816C2977FD}"/>
          </ac:spMkLst>
        </pc:spChg>
      </pc:sldChg>
      <pc:sldChg chg="addSp delSp modSp new mod setBg modNotesTx">
        <pc:chgData name="Cecilia Judmann" userId="34ba065a-3c01-4034-87f8-23f04a4469c0" providerId="ADAL" clId="{6D451417-E95D-45EE-A07C-E2FD1613C3F4}" dt="2022-03-20T19:47:08.373" v="1142" actId="20577"/>
        <pc:sldMkLst>
          <pc:docMk/>
          <pc:sldMk cId="1398199380" sldId="273"/>
        </pc:sldMkLst>
        <pc:spChg chg="del mod">
          <ac:chgData name="Cecilia Judmann" userId="34ba065a-3c01-4034-87f8-23f04a4469c0" providerId="ADAL" clId="{6D451417-E95D-45EE-A07C-E2FD1613C3F4}" dt="2022-03-20T19:41:41.880" v="899" actId="478"/>
          <ac:spMkLst>
            <pc:docMk/>
            <pc:sldMk cId="1398199380" sldId="273"/>
            <ac:spMk id="2" creationId="{328ECC63-FC71-4999-9C31-CB9CA916BD82}"/>
          </ac:spMkLst>
        </pc:spChg>
        <pc:spChg chg="add del mod">
          <ac:chgData name="Cecilia Judmann" userId="34ba065a-3c01-4034-87f8-23f04a4469c0" providerId="ADAL" clId="{6D451417-E95D-45EE-A07C-E2FD1613C3F4}" dt="2022-03-20T19:44:42.299" v="958" actId="27636"/>
          <ac:spMkLst>
            <pc:docMk/>
            <pc:sldMk cId="1398199380" sldId="273"/>
            <ac:spMk id="3" creationId="{4822F0C3-C85E-4BB5-BCB9-A8E6236A8D6C}"/>
          </ac:spMkLst>
        </pc:spChg>
        <pc:spChg chg="add del mod">
          <ac:chgData name="Cecilia Judmann" userId="34ba065a-3c01-4034-87f8-23f04a4469c0" providerId="ADAL" clId="{6D451417-E95D-45EE-A07C-E2FD1613C3F4}" dt="2022-03-20T19:41:44.156" v="900" actId="478"/>
          <ac:spMkLst>
            <pc:docMk/>
            <pc:sldMk cId="1398199380" sldId="273"/>
            <ac:spMk id="5" creationId="{A2BDCDE5-ECB4-4655-AE0A-889A9531CCE5}"/>
          </ac:spMkLst>
        </pc:spChg>
      </pc:sldChg>
      <pc:sldChg chg="modSp new mod ord modNotesTx">
        <pc:chgData name="Cecilia Judmann" userId="34ba065a-3c01-4034-87f8-23f04a4469c0" providerId="ADAL" clId="{6D451417-E95D-45EE-A07C-E2FD1613C3F4}" dt="2022-03-20T20:27:56.173" v="4885"/>
        <pc:sldMkLst>
          <pc:docMk/>
          <pc:sldMk cId="2630393224" sldId="274"/>
        </pc:sldMkLst>
        <pc:spChg chg="mod">
          <ac:chgData name="Cecilia Judmann" userId="34ba065a-3c01-4034-87f8-23f04a4469c0" providerId="ADAL" clId="{6D451417-E95D-45EE-A07C-E2FD1613C3F4}" dt="2022-03-20T20:27:45.735" v="4879" actId="20577"/>
          <ac:spMkLst>
            <pc:docMk/>
            <pc:sldMk cId="2630393224" sldId="274"/>
            <ac:spMk id="2" creationId="{12BE1917-D160-4B82-B860-6B382345EEF0}"/>
          </ac:spMkLst>
        </pc:spChg>
      </pc:sldChg>
      <pc:sldChg chg="del">
        <pc:chgData name="Cecilia Judmann" userId="34ba065a-3c01-4034-87f8-23f04a4469c0" providerId="ADAL" clId="{6D451417-E95D-45EE-A07C-E2FD1613C3F4}" dt="2022-03-20T17:57:38.099" v="7" actId="47"/>
        <pc:sldMkLst>
          <pc:docMk/>
          <pc:sldMk cId="1429140838" sldId="275"/>
        </pc:sldMkLst>
      </pc:sldChg>
      <pc:sldChg chg="del">
        <pc:chgData name="Cecilia Judmann" userId="34ba065a-3c01-4034-87f8-23f04a4469c0" providerId="ADAL" clId="{6D451417-E95D-45EE-A07C-E2FD1613C3F4}" dt="2022-03-20T17:57:33.640" v="4" actId="47"/>
        <pc:sldMkLst>
          <pc:docMk/>
          <pc:sldMk cId="1396175109" sldId="276"/>
        </pc:sldMkLst>
      </pc:sldChg>
      <pc:sldChg chg="del">
        <pc:chgData name="Cecilia Judmann" userId="34ba065a-3c01-4034-87f8-23f04a4469c0" providerId="ADAL" clId="{6D451417-E95D-45EE-A07C-E2FD1613C3F4}" dt="2022-03-20T17:57:35.047" v="5" actId="47"/>
        <pc:sldMkLst>
          <pc:docMk/>
          <pc:sldMk cId="3528135377" sldId="277"/>
        </pc:sldMkLst>
      </pc:sldChg>
      <pc:sldChg chg="del">
        <pc:chgData name="Cecilia Judmann" userId="34ba065a-3c01-4034-87f8-23f04a4469c0" providerId="ADAL" clId="{6D451417-E95D-45EE-A07C-E2FD1613C3F4}" dt="2022-03-20T17:57:36.236" v="6" actId="47"/>
        <pc:sldMkLst>
          <pc:docMk/>
          <pc:sldMk cId="1325796363" sldId="278"/>
        </pc:sldMkLst>
      </pc:sldChg>
      <pc:sldChg chg="del">
        <pc:chgData name="Cecilia Judmann" userId="34ba065a-3c01-4034-87f8-23f04a4469c0" providerId="ADAL" clId="{6D451417-E95D-45EE-A07C-E2FD1613C3F4}" dt="2022-03-14T20:58:25.746" v="1" actId="47"/>
        <pc:sldMkLst>
          <pc:docMk/>
          <pc:sldMk cId="768974059" sldId="279"/>
        </pc:sldMkLst>
      </pc:sldChg>
    </pc:docChg>
  </pc:docChgLst>
  <pc:docChgLst>
    <pc:chgData name="Cecilia Judmann" userId="34ba065a-3c01-4034-87f8-23f04a4469c0" providerId="ADAL" clId="{E9C6940D-4A29-45A3-9EFE-1886056CDA1E}"/>
    <pc:docChg chg="undo custSel addSld delSld modSld">
      <pc:chgData name="Cecilia Judmann" userId="34ba065a-3c01-4034-87f8-23f04a4469c0" providerId="ADAL" clId="{E9C6940D-4A29-45A3-9EFE-1886056CDA1E}" dt="2022-06-13T07:55:07.658" v="4654" actId="20577"/>
      <pc:docMkLst>
        <pc:docMk/>
      </pc:docMkLst>
      <pc:sldChg chg="modNotesTx">
        <pc:chgData name="Cecilia Judmann" userId="34ba065a-3c01-4034-87f8-23f04a4469c0" providerId="ADAL" clId="{E9C6940D-4A29-45A3-9EFE-1886056CDA1E}" dt="2022-06-13T07:49:13.002" v="4384" actId="20577"/>
        <pc:sldMkLst>
          <pc:docMk/>
          <pc:sldMk cId="247003152" sldId="256"/>
        </pc:sldMkLst>
      </pc:sldChg>
      <pc:sldChg chg="modNotesTx">
        <pc:chgData name="Cecilia Judmann" userId="34ba065a-3c01-4034-87f8-23f04a4469c0" providerId="ADAL" clId="{E9C6940D-4A29-45A3-9EFE-1886056CDA1E}" dt="2022-06-13T07:49:16.488" v="4385" actId="20577"/>
        <pc:sldMkLst>
          <pc:docMk/>
          <pc:sldMk cId="2416668649" sldId="265"/>
        </pc:sldMkLst>
      </pc:sldChg>
      <pc:sldChg chg="modNotesTx">
        <pc:chgData name="Cecilia Judmann" userId="34ba065a-3c01-4034-87f8-23f04a4469c0" providerId="ADAL" clId="{E9C6940D-4A29-45A3-9EFE-1886056CDA1E}" dt="2022-06-13T07:49:27.231" v="4388" actId="20577"/>
        <pc:sldMkLst>
          <pc:docMk/>
          <pc:sldMk cId="1295499446" sldId="266"/>
        </pc:sldMkLst>
      </pc:sldChg>
      <pc:sldChg chg="modNotesTx">
        <pc:chgData name="Cecilia Judmann" userId="34ba065a-3c01-4034-87f8-23f04a4469c0" providerId="ADAL" clId="{E9C6940D-4A29-45A3-9EFE-1886056CDA1E}" dt="2022-06-13T07:49:31.103" v="4389" actId="20577"/>
        <pc:sldMkLst>
          <pc:docMk/>
          <pc:sldMk cId="106441734" sldId="267"/>
        </pc:sldMkLst>
      </pc:sldChg>
      <pc:sldChg chg="modNotesTx">
        <pc:chgData name="Cecilia Judmann" userId="34ba065a-3c01-4034-87f8-23f04a4469c0" providerId="ADAL" clId="{E9C6940D-4A29-45A3-9EFE-1886056CDA1E}" dt="2022-06-13T07:49:36.416" v="4390" actId="20577"/>
        <pc:sldMkLst>
          <pc:docMk/>
          <pc:sldMk cId="4278988514" sldId="268"/>
        </pc:sldMkLst>
      </pc:sldChg>
      <pc:sldChg chg="modSp mod modNotesTx">
        <pc:chgData name="Cecilia Judmann" userId="34ba065a-3c01-4034-87f8-23f04a4469c0" providerId="ADAL" clId="{E9C6940D-4A29-45A3-9EFE-1886056CDA1E}" dt="2022-06-13T07:49:42.255" v="4391" actId="20577"/>
        <pc:sldMkLst>
          <pc:docMk/>
          <pc:sldMk cId="2242302505" sldId="269"/>
        </pc:sldMkLst>
        <pc:spChg chg="mod">
          <ac:chgData name="Cecilia Judmann" userId="34ba065a-3c01-4034-87f8-23f04a4469c0" providerId="ADAL" clId="{E9C6940D-4A29-45A3-9EFE-1886056CDA1E}" dt="2022-05-21T10:53:11.649" v="1529" actId="20577"/>
          <ac:spMkLst>
            <pc:docMk/>
            <pc:sldMk cId="2242302505" sldId="269"/>
            <ac:spMk id="3" creationId="{0A2B13F1-DB4C-4FDA-8A20-EF916386BD2B}"/>
          </ac:spMkLst>
        </pc:spChg>
      </pc:sldChg>
      <pc:sldChg chg="modNotesTx">
        <pc:chgData name="Cecilia Judmann" userId="34ba065a-3c01-4034-87f8-23f04a4469c0" providerId="ADAL" clId="{E9C6940D-4A29-45A3-9EFE-1886056CDA1E}" dt="2022-06-13T07:49:19.731" v="4386" actId="20577"/>
        <pc:sldMkLst>
          <pc:docMk/>
          <pc:sldMk cId="3229693763" sldId="270"/>
        </pc:sldMkLst>
      </pc:sldChg>
      <pc:sldChg chg="modSp mod modNotesTx">
        <pc:chgData name="Cecilia Judmann" userId="34ba065a-3c01-4034-87f8-23f04a4469c0" providerId="ADAL" clId="{E9C6940D-4A29-45A3-9EFE-1886056CDA1E}" dt="2022-06-13T07:50:25.017" v="4399" actId="20577"/>
        <pc:sldMkLst>
          <pc:docMk/>
          <pc:sldMk cId="3675572655" sldId="271"/>
        </pc:sldMkLst>
        <pc:spChg chg="mod">
          <ac:chgData name="Cecilia Judmann" userId="34ba065a-3c01-4034-87f8-23f04a4469c0" providerId="ADAL" clId="{E9C6940D-4A29-45A3-9EFE-1886056CDA1E}" dt="2022-05-22T10:59:40.085" v="4379" actId="14100"/>
          <ac:spMkLst>
            <pc:docMk/>
            <pc:sldMk cId="3675572655" sldId="271"/>
            <ac:spMk id="3" creationId="{C04CD66A-16EF-4C51-9C09-E863210B8063}"/>
          </ac:spMkLst>
        </pc:spChg>
      </pc:sldChg>
      <pc:sldChg chg="addSp modSp mod">
        <pc:chgData name="Cecilia Judmann" userId="34ba065a-3c01-4034-87f8-23f04a4469c0" providerId="ADAL" clId="{E9C6940D-4A29-45A3-9EFE-1886056CDA1E}" dt="2022-05-24T07:22:23.411" v="4383" actId="1076"/>
        <pc:sldMkLst>
          <pc:docMk/>
          <pc:sldMk cId="2400140355" sldId="272"/>
        </pc:sldMkLst>
        <pc:spChg chg="add mod">
          <ac:chgData name="Cecilia Judmann" userId="34ba065a-3c01-4034-87f8-23f04a4469c0" providerId="ADAL" clId="{E9C6940D-4A29-45A3-9EFE-1886056CDA1E}" dt="2022-05-24T07:22:23.411" v="4383" actId="1076"/>
          <ac:spMkLst>
            <pc:docMk/>
            <pc:sldMk cId="2400140355" sldId="272"/>
            <ac:spMk id="6" creationId="{85C7C8CA-E0AC-A604-371A-B57EC2F3FD0A}"/>
          </ac:spMkLst>
        </pc:spChg>
      </pc:sldChg>
      <pc:sldChg chg="modNotesTx">
        <pc:chgData name="Cecilia Judmann" userId="34ba065a-3c01-4034-87f8-23f04a4469c0" providerId="ADAL" clId="{E9C6940D-4A29-45A3-9EFE-1886056CDA1E}" dt="2022-06-13T07:50:14.397" v="4397" actId="20577"/>
        <pc:sldMkLst>
          <pc:docMk/>
          <pc:sldMk cId="1398199380" sldId="273"/>
        </pc:sldMkLst>
      </pc:sldChg>
      <pc:sldChg chg="addSp delSp modSp mod setBg modNotesTx">
        <pc:chgData name="Cecilia Judmann" userId="34ba065a-3c01-4034-87f8-23f04a4469c0" providerId="ADAL" clId="{E9C6940D-4A29-45A3-9EFE-1886056CDA1E}" dt="2022-06-13T07:50:01.508" v="4394" actId="20577"/>
        <pc:sldMkLst>
          <pc:docMk/>
          <pc:sldMk cId="2630393224" sldId="274"/>
        </pc:sldMkLst>
        <pc:spChg chg="del mod">
          <ac:chgData name="Cecilia Judmann" userId="34ba065a-3c01-4034-87f8-23f04a4469c0" providerId="ADAL" clId="{E9C6940D-4A29-45A3-9EFE-1886056CDA1E}" dt="2022-05-22T10:56:25.027" v="4336" actId="478"/>
          <ac:spMkLst>
            <pc:docMk/>
            <pc:sldMk cId="2630393224" sldId="274"/>
            <ac:spMk id="2" creationId="{12BE1917-D160-4B82-B860-6B382345EEF0}"/>
          </ac:spMkLst>
        </pc:spChg>
        <pc:spChg chg="mod">
          <ac:chgData name="Cecilia Judmann" userId="34ba065a-3c01-4034-87f8-23f04a4469c0" providerId="ADAL" clId="{E9C6940D-4A29-45A3-9EFE-1886056CDA1E}" dt="2022-05-22T10:57:39.113" v="4352" actId="27636"/>
          <ac:spMkLst>
            <pc:docMk/>
            <pc:sldMk cId="2630393224" sldId="274"/>
            <ac:spMk id="3" creationId="{4228C4F6-3D53-4F81-8DD6-0C38A00BD1B4}"/>
          </ac:spMkLst>
        </pc:spChg>
        <pc:spChg chg="add del mod">
          <ac:chgData name="Cecilia Judmann" userId="34ba065a-3c01-4034-87f8-23f04a4469c0" providerId="ADAL" clId="{E9C6940D-4A29-45A3-9EFE-1886056CDA1E}" dt="2022-05-22T10:56:26.714" v="4337" actId="478"/>
          <ac:spMkLst>
            <pc:docMk/>
            <pc:sldMk cId="2630393224" sldId="274"/>
            <ac:spMk id="6" creationId="{BF3FE7DD-61A2-24DF-46B2-E63B78C14A37}"/>
          </ac:spMkLst>
        </pc:spChg>
        <pc:picChg chg="add del mod">
          <ac:chgData name="Cecilia Judmann" userId="34ba065a-3c01-4034-87f8-23f04a4469c0" providerId="ADAL" clId="{E9C6940D-4A29-45A3-9EFE-1886056CDA1E}" dt="2022-05-22T10:57:28.304" v="4348" actId="21"/>
          <ac:picMkLst>
            <pc:docMk/>
            <pc:sldMk cId="2630393224" sldId="274"/>
            <ac:picMk id="4" creationId="{71891C21-9F44-7E07-4F71-171DBB8D4BBA}"/>
          </ac:picMkLst>
        </pc:picChg>
      </pc:sldChg>
      <pc:sldChg chg="modNotesTx">
        <pc:chgData name="Cecilia Judmann" userId="34ba065a-3c01-4034-87f8-23f04a4469c0" providerId="ADAL" clId="{E9C6940D-4A29-45A3-9EFE-1886056CDA1E}" dt="2022-06-13T07:49:57.496" v="4393" actId="20577"/>
        <pc:sldMkLst>
          <pc:docMk/>
          <pc:sldMk cId="1855269083" sldId="275"/>
        </pc:sldMkLst>
      </pc:sldChg>
      <pc:sldChg chg="delSp del modNotesTx">
        <pc:chgData name="Cecilia Judmann" userId="34ba065a-3c01-4034-87f8-23f04a4469c0" providerId="ADAL" clId="{E9C6940D-4A29-45A3-9EFE-1886056CDA1E}" dt="2022-05-22T10:57:08.384" v="4347" actId="2696"/>
        <pc:sldMkLst>
          <pc:docMk/>
          <pc:sldMk cId="3167573654" sldId="276"/>
        </pc:sldMkLst>
        <pc:picChg chg="del">
          <ac:chgData name="Cecilia Judmann" userId="34ba065a-3c01-4034-87f8-23f04a4469c0" providerId="ADAL" clId="{E9C6940D-4A29-45A3-9EFE-1886056CDA1E}" dt="2022-05-22T10:56:10.061" v="4332" actId="21"/>
          <ac:picMkLst>
            <pc:docMk/>
            <pc:sldMk cId="3167573654" sldId="276"/>
            <ac:picMk id="1026" creationId="{3B9F91A8-97B0-40BE-A3D2-7417DCE5435E}"/>
          </ac:picMkLst>
        </pc:picChg>
      </pc:sldChg>
      <pc:sldChg chg="modSp mod modNotesTx">
        <pc:chgData name="Cecilia Judmann" userId="34ba065a-3c01-4034-87f8-23f04a4469c0" providerId="ADAL" clId="{E9C6940D-4A29-45A3-9EFE-1886056CDA1E}" dt="2022-06-13T07:50:29.769" v="4400" actId="20577"/>
        <pc:sldMkLst>
          <pc:docMk/>
          <pc:sldMk cId="562767443" sldId="277"/>
        </pc:sldMkLst>
        <pc:spChg chg="mod">
          <ac:chgData name="Cecilia Judmann" userId="34ba065a-3c01-4034-87f8-23f04a4469c0" providerId="ADAL" clId="{E9C6940D-4A29-45A3-9EFE-1886056CDA1E}" dt="2022-05-21T11:07:05.296" v="4230" actId="20577"/>
          <ac:spMkLst>
            <pc:docMk/>
            <pc:sldMk cId="562767443" sldId="277"/>
            <ac:spMk id="3" creationId="{65C25030-7DAF-4A38-A899-9E09FB8796C7}"/>
          </ac:spMkLst>
        </pc:spChg>
      </pc:sldChg>
      <pc:sldChg chg="addSp modSp mod setBg modNotesTx">
        <pc:chgData name="Cecilia Judmann" userId="34ba065a-3c01-4034-87f8-23f04a4469c0" providerId="ADAL" clId="{E9C6940D-4A29-45A3-9EFE-1886056CDA1E}" dt="2022-06-13T07:50:07.019" v="4395" actId="20577"/>
        <pc:sldMkLst>
          <pc:docMk/>
          <pc:sldMk cId="1617249403" sldId="278"/>
        </pc:sldMkLst>
        <pc:spChg chg="mod">
          <ac:chgData name="Cecilia Judmann" userId="34ba065a-3c01-4034-87f8-23f04a4469c0" providerId="ADAL" clId="{E9C6940D-4A29-45A3-9EFE-1886056CDA1E}" dt="2022-05-22T10:57:33.237" v="4350" actId="26606"/>
          <ac:spMkLst>
            <pc:docMk/>
            <pc:sldMk cId="1617249403" sldId="278"/>
            <ac:spMk id="2" creationId="{6609535B-D149-407D-AD91-25B3332231C6}"/>
          </ac:spMkLst>
        </pc:spChg>
        <pc:spChg chg="mod">
          <ac:chgData name="Cecilia Judmann" userId="34ba065a-3c01-4034-87f8-23f04a4469c0" providerId="ADAL" clId="{E9C6940D-4A29-45A3-9EFE-1886056CDA1E}" dt="2022-05-22T10:58:53.030" v="4376" actId="20577"/>
          <ac:spMkLst>
            <pc:docMk/>
            <pc:sldMk cId="1617249403" sldId="278"/>
            <ac:spMk id="3" creationId="{9EFAD7FC-132E-4455-9768-E09DE2749059}"/>
          </ac:spMkLst>
        </pc:spChg>
        <pc:picChg chg="add mod">
          <ac:chgData name="Cecilia Judmann" userId="34ba065a-3c01-4034-87f8-23f04a4469c0" providerId="ADAL" clId="{E9C6940D-4A29-45A3-9EFE-1886056CDA1E}" dt="2022-05-22T10:57:33.237" v="4350" actId="26606"/>
          <ac:picMkLst>
            <pc:docMk/>
            <pc:sldMk cId="1617249403" sldId="278"/>
            <ac:picMk id="4" creationId="{31E056C8-A307-D9F2-32E4-DE46DB64D976}"/>
          </ac:picMkLst>
        </pc:picChg>
      </pc:sldChg>
      <pc:sldChg chg="modNotesTx">
        <pc:chgData name="Cecilia Judmann" userId="34ba065a-3c01-4034-87f8-23f04a4469c0" providerId="ADAL" clId="{E9C6940D-4A29-45A3-9EFE-1886056CDA1E}" dt="2022-06-13T07:49:45.848" v="4392" actId="20577"/>
        <pc:sldMkLst>
          <pc:docMk/>
          <pc:sldMk cId="513487705" sldId="279"/>
        </pc:sldMkLst>
      </pc:sldChg>
      <pc:sldChg chg="modNotesTx">
        <pc:chgData name="Cecilia Judmann" userId="34ba065a-3c01-4034-87f8-23f04a4469c0" providerId="ADAL" clId="{E9C6940D-4A29-45A3-9EFE-1886056CDA1E}" dt="2022-06-13T07:49:22.824" v="4387" actId="20577"/>
        <pc:sldMkLst>
          <pc:docMk/>
          <pc:sldMk cId="2658521483" sldId="280"/>
        </pc:sldMkLst>
      </pc:sldChg>
      <pc:sldChg chg="modNotesTx">
        <pc:chgData name="Cecilia Judmann" userId="34ba065a-3c01-4034-87f8-23f04a4469c0" providerId="ADAL" clId="{E9C6940D-4A29-45A3-9EFE-1886056CDA1E}" dt="2022-06-13T07:50:10.371" v="4396" actId="20577"/>
        <pc:sldMkLst>
          <pc:docMk/>
          <pc:sldMk cId="2711531745" sldId="281"/>
        </pc:sldMkLst>
      </pc:sldChg>
      <pc:sldChg chg="addSp delSp modSp del mod">
        <pc:chgData name="Cecilia Judmann" userId="34ba065a-3c01-4034-87f8-23f04a4469c0" providerId="ADAL" clId="{E9C6940D-4A29-45A3-9EFE-1886056CDA1E}" dt="2022-05-21T10:47:20.275" v="612" actId="47"/>
        <pc:sldMkLst>
          <pc:docMk/>
          <pc:sldMk cId="2116434039" sldId="282"/>
        </pc:sldMkLst>
        <pc:spChg chg="add mod">
          <ac:chgData name="Cecilia Judmann" userId="34ba065a-3c01-4034-87f8-23f04a4469c0" providerId="ADAL" clId="{E9C6940D-4A29-45A3-9EFE-1886056CDA1E}" dt="2022-05-21T10:47:02.237" v="607" actId="21"/>
          <ac:spMkLst>
            <pc:docMk/>
            <pc:sldMk cId="2116434039" sldId="282"/>
            <ac:spMk id="3" creationId="{6B852AFC-AA0A-B0C6-71E5-3075CA7A3C8A}"/>
          </ac:spMkLst>
        </pc:spChg>
        <pc:picChg chg="del">
          <ac:chgData name="Cecilia Judmann" userId="34ba065a-3c01-4034-87f8-23f04a4469c0" providerId="ADAL" clId="{E9C6940D-4A29-45A3-9EFE-1886056CDA1E}" dt="2022-05-21T10:47:02.237" v="607" actId="21"/>
          <ac:picMkLst>
            <pc:docMk/>
            <pc:sldMk cId="2116434039" sldId="282"/>
            <ac:picMk id="4" creationId="{764AE100-D5F5-4475-813C-BFD6F4B0BF00}"/>
          </ac:picMkLst>
        </pc:picChg>
      </pc:sldChg>
      <pc:sldChg chg="addSp delSp modSp mod modAnim modNotesTx">
        <pc:chgData name="Cecilia Judmann" userId="34ba065a-3c01-4034-87f8-23f04a4469c0" providerId="ADAL" clId="{E9C6940D-4A29-45A3-9EFE-1886056CDA1E}" dt="2022-06-13T07:50:21.359" v="4398" actId="20577"/>
        <pc:sldMkLst>
          <pc:docMk/>
          <pc:sldMk cId="2250257877" sldId="283"/>
        </pc:sldMkLst>
        <pc:spChg chg="del">
          <ac:chgData name="Cecilia Judmann" userId="34ba065a-3c01-4034-87f8-23f04a4469c0" providerId="ADAL" clId="{E9C6940D-4A29-45A3-9EFE-1886056CDA1E}" dt="2022-05-21T10:47:10.618" v="610" actId="478"/>
          <ac:spMkLst>
            <pc:docMk/>
            <pc:sldMk cId="2250257877" sldId="283"/>
            <ac:spMk id="3" creationId="{15BEBD81-27D6-465A-A259-E2D185F59D3B}"/>
          </ac:spMkLst>
        </pc:spChg>
        <pc:picChg chg="add mod">
          <ac:chgData name="Cecilia Judmann" userId="34ba065a-3c01-4034-87f8-23f04a4469c0" providerId="ADAL" clId="{E9C6940D-4A29-45A3-9EFE-1886056CDA1E}" dt="2022-05-21T10:47:08.007" v="609" actId="1076"/>
          <ac:picMkLst>
            <pc:docMk/>
            <pc:sldMk cId="2250257877" sldId="283"/>
            <ac:picMk id="4" creationId="{9A05460D-F0DA-D6AE-2C67-58F95B1C2A8D}"/>
          </ac:picMkLst>
        </pc:picChg>
      </pc:sldChg>
      <pc:sldChg chg="addSp delSp modSp new del mod setBg">
        <pc:chgData name="Cecilia Judmann" userId="34ba065a-3c01-4034-87f8-23f04a4469c0" providerId="ADAL" clId="{E9C6940D-4A29-45A3-9EFE-1886056CDA1E}" dt="2022-05-22T10:28:19.056" v="4276" actId="47"/>
        <pc:sldMkLst>
          <pc:docMk/>
          <pc:sldMk cId="1914012708" sldId="284"/>
        </pc:sldMkLst>
        <pc:spChg chg="del">
          <ac:chgData name="Cecilia Judmann" userId="34ba065a-3c01-4034-87f8-23f04a4469c0" providerId="ADAL" clId="{E9C6940D-4A29-45A3-9EFE-1886056CDA1E}" dt="2022-05-22T10:24:13.874" v="4232" actId="478"/>
          <ac:spMkLst>
            <pc:docMk/>
            <pc:sldMk cId="1914012708" sldId="284"/>
            <ac:spMk id="2" creationId="{6E23FA6E-2762-A8BF-A208-72C0AB83588C}"/>
          </ac:spMkLst>
        </pc:spChg>
        <pc:spChg chg="del">
          <ac:chgData name="Cecilia Judmann" userId="34ba065a-3c01-4034-87f8-23f04a4469c0" providerId="ADAL" clId="{E9C6940D-4A29-45A3-9EFE-1886056CDA1E}" dt="2022-05-22T10:24:14.543" v="4233" actId="478"/>
          <ac:spMkLst>
            <pc:docMk/>
            <pc:sldMk cId="1914012708" sldId="284"/>
            <ac:spMk id="3" creationId="{6AA630C6-8C7F-4C0B-599D-DE2E562E5216}"/>
          </ac:spMkLst>
        </pc:spChg>
        <pc:spChg chg="add mod">
          <ac:chgData name="Cecilia Judmann" userId="34ba065a-3c01-4034-87f8-23f04a4469c0" providerId="ADAL" clId="{E9C6940D-4A29-45A3-9EFE-1886056CDA1E}" dt="2022-05-22T10:27:23.359" v="4264" actId="207"/>
          <ac:spMkLst>
            <pc:docMk/>
            <pc:sldMk cId="1914012708" sldId="284"/>
            <ac:spMk id="10" creationId="{446BA174-2D77-94C0-01BF-210760F08A0A}"/>
          </ac:spMkLst>
        </pc:spChg>
        <pc:spChg chg="add mod">
          <ac:chgData name="Cecilia Judmann" userId="34ba065a-3c01-4034-87f8-23f04a4469c0" providerId="ADAL" clId="{E9C6940D-4A29-45A3-9EFE-1886056CDA1E}" dt="2022-05-22T10:27:39.973" v="4270" actId="14100"/>
          <ac:spMkLst>
            <pc:docMk/>
            <pc:sldMk cId="1914012708" sldId="284"/>
            <ac:spMk id="11" creationId="{746DB9ED-25A8-65E7-ACD7-F4923318A79B}"/>
          </ac:spMkLst>
        </pc:spChg>
        <pc:spChg chg="add">
          <ac:chgData name="Cecilia Judmann" userId="34ba065a-3c01-4034-87f8-23f04a4469c0" providerId="ADAL" clId="{E9C6940D-4A29-45A3-9EFE-1886056CDA1E}" dt="2022-05-22T10:25:04.904" v="4237" actId="26606"/>
          <ac:spMkLst>
            <pc:docMk/>
            <pc:sldMk cId="1914012708" sldId="284"/>
            <ac:spMk id="14" creationId="{799448F2-0E5B-42DA-B2D1-11A14E947BD4}"/>
          </ac:spMkLst>
        </pc:spChg>
        <pc:spChg chg="add">
          <ac:chgData name="Cecilia Judmann" userId="34ba065a-3c01-4034-87f8-23f04a4469c0" providerId="ADAL" clId="{E9C6940D-4A29-45A3-9EFE-1886056CDA1E}" dt="2022-05-22T10:25:04.904" v="4237" actId="26606"/>
          <ac:spMkLst>
            <pc:docMk/>
            <pc:sldMk cId="1914012708" sldId="284"/>
            <ac:spMk id="16" creationId="{4E8A7552-20E1-4F34-ADAB-C1DB6634D47E}"/>
          </ac:spMkLst>
        </pc:spChg>
        <pc:picChg chg="add del mod ord">
          <ac:chgData name="Cecilia Judmann" userId="34ba065a-3c01-4034-87f8-23f04a4469c0" providerId="ADAL" clId="{E9C6940D-4A29-45A3-9EFE-1886056CDA1E}" dt="2022-05-22T10:25:55.693" v="4246" actId="478"/>
          <ac:picMkLst>
            <pc:docMk/>
            <pc:sldMk cId="1914012708" sldId="284"/>
            <ac:picMk id="5" creationId="{3B9E522D-21E6-4814-60C2-BC87F50EBDA0}"/>
          </ac:picMkLst>
        </pc:picChg>
        <pc:picChg chg="add del mod">
          <ac:chgData name="Cecilia Judmann" userId="34ba065a-3c01-4034-87f8-23f04a4469c0" providerId="ADAL" clId="{E9C6940D-4A29-45A3-9EFE-1886056CDA1E}" dt="2022-05-22T10:25:56.864" v="4248" actId="478"/>
          <ac:picMkLst>
            <pc:docMk/>
            <pc:sldMk cId="1914012708" sldId="284"/>
            <ac:picMk id="7" creationId="{31507F81-7CDE-BE3B-EA16-EE2065EFD6C6}"/>
          </ac:picMkLst>
        </pc:picChg>
        <pc:picChg chg="add del mod">
          <ac:chgData name="Cecilia Judmann" userId="34ba065a-3c01-4034-87f8-23f04a4469c0" providerId="ADAL" clId="{E9C6940D-4A29-45A3-9EFE-1886056CDA1E}" dt="2022-05-22T10:25:56.180" v="4247" actId="478"/>
          <ac:picMkLst>
            <pc:docMk/>
            <pc:sldMk cId="1914012708" sldId="284"/>
            <ac:picMk id="9" creationId="{2660773F-FEE5-B6C8-0C26-22A889634CCD}"/>
          </ac:picMkLst>
        </pc:picChg>
      </pc:sldChg>
      <pc:sldChg chg="addSp delSp modSp new mod modNotesTx">
        <pc:chgData name="Cecilia Judmann" userId="34ba065a-3c01-4034-87f8-23f04a4469c0" providerId="ADAL" clId="{E9C6940D-4A29-45A3-9EFE-1886056CDA1E}" dt="2022-06-13T07:55:07.658" v="4654" actId="20577"/>
        <pc:sldMkLst>
          <pc:docMk/>
          <pc:sldMk cId="3590368141" sldId="285"/>
        </pc:sldMkLst>
        <pc:spChg chg="del">
          <ac:chgData name="Cecilia Judmann" userId="34ba065a-3c01-4034-87f8-23f04a4469c0" providerId="ADAL" clId="{E9C6940D-4A29-45A3-9EFE-1886056CDA1E}" dt="2022-05-22T10:27:56.855" v="4272" actId="478"/>
          <ac:spMkLst>
            <pc:docMk/>
            <pc:sldMk cId="3590368141" sldId="285"/>
            <ac:spMk id="2" creationId="{B4B368B9-4ED2-F5DE-C79E-A98041737E6E}"/>
          </ac:spMkLst>
        </pc:spChg>
        <pc:spChg chg="del">
          <ac:chgData name="Cecilia Judmann" userId="34ba065a-3c01-4034-87f8-23f04a4469c0" providerId="ADAL" clId="{E9C6940D-4A29-45A3-9EFE-1886056CDA1E}" dt="2022-05-22T10:27:57.771" v="4273" actId="478"/>
          <ac:spMkLst>
            <pc:docMk/>
            <pc:sldMk cId="3590368141" sldId="285"/>
            <ac:spMk id="3" creationId="{66C24CE9-AB79-DAF1-02FB-7BF464BD70B2}"/>
          </ac:spMkLst>
        </pc:spChg>
        <pc:spChg chg="add mod">
          <ac:chgData name="Cecilia Judmann" userId="34ba065a-3c01-4034-87f8-23f04a4469c0" providerId="ADAL" clId="{E9C6940D-4A29-45A3-9EFE-1886056CDA1E}" dt="2022-05-22T10:31:13.408" v="4329" actId="404"/>
          <ac:spMkLst>
            <pc:docMk/>
            <pc:sldMk cId="3590368141" sldId="285"/>
            <ac:spMk id="4" creationId="{1CAEC36D-CB5E-4834-F265-4C64B9E5B8D1}"/>
          </ac:spMkLst>
        </pc:spChg>
        <pc:spChg chg="add mod">
          <ac:chgData name="Cecilia Judmann" userId="34ba065a-3c01-4034-87f8-23f04a4469c0" providerId="ADAL" clId="{E9C6940D-4A29-45A3-9EFE-1886056CDA1E}" dt="2022-05-22T10:31:21.762" v="4331" actId="1076"/>
          <ac:spMkLst>
            <pc:docMk/>
            <pc:sldMk cId="3590368141" sldId="285"/>
            <ac:spMk id="5" creationId="{A0EF2D22-7490-888F-DE81-35115322CFA2}"/>
          </ac:spMkLst>
        </pc:spChg>
        <pc:spChg chg="add mod">
          <ac:chgData name="Cecilia Judmann" userId="34ba065a-3c01-4034-87f8-23f04a4469c0" providerId="ADAL" clId="{E9C6940D-4A29-45A3-9EFE-1886056CDA1E}" dt="2022-05-22T10:30:59.012" v="4328" actId="1035"/>
          <ac:spMkLst>
            <pc:docMk/>
            <pc:sldMk cId="3590368141" sldId="285"/>
            <ac:spMk id="6" creationId="{875006FD-98B7-59A9-D195-1D084F898237}"/>
          </ac:spMkLst>
        </pc:spChg>
      </pc:sldChg>
      <pc:sldChg chg="modSp new mod">
        <pc:chgData name="Cecilia Judmann" userId="34ba065a-3c01-4034-87f8-23f04a4469c0" providerId="ADAL" clId="{E9C6940D-4A29-45A3-9EFE-1886056CDA1E}" dt="2022-06-13T07:52:59.037" v="4595" actId="20577"/>
        <pc:sldMkLst>
          <pc:docMk/>
          <pc:sldMk cId="2938448832" sldId="286"/>
        </pc:sldMkLst>
        <pc:spChg chg="mod">
          <ac:chgData name="Cecilia Judmann" userId="34ba065a-3c01-4034-87f8-23f04a4469c0" providerId="ADAL" clId="{E9C6940D-4A29-45A3-9EFE-1886056CDA1E}" dt="2022-06-13T07:50:55.750" v="4457" actId="20577"/>
          <ac:spMkLst>
            <pc:docMk/>
            <pc:sldMk cId="2938448832" sldId="286"/>
            <ac:spMk id="2" creationId="{68A33916-8B34-102D-C29F-3B34036647C2}"/>
          </ac:spMkLst>
        </pc:spChg>
        <pc:spChg chg="mod">
          <ac:chgData name="Cecilia Judmann" userId="34ba065a-3c01-4034-87f8-23f04a4469c0" providerId="ADAL" clId="{E9C6940D-4A29-45A3-9EFE-1886056CDA1E}" dt="2022-06-13T07:52:59.037" v="4595" actId="20577"/>
          <ac:spMkLst>
            <pc:docMk/>
            <pc:sldMk cId="2938448832" sldId="286"/>
            <ac:spMk id="3" creationId="{36EB89FD-B8B0-4E08-6807-7F92CA50F445}"/>
          </ac:spMkLst>
        </pc:spChg>
      </pc:sldChg>
    </pc:docChg>
  </pc:docChgLst>
  <pc:docChgLst>
    <pc:chgData name="Cecilia Judmann" userId="34ba065a-3c01-4034-87f8-23f04a4469c0" providerId="ADAL" clId="{E42F6292-7BC9-4883-821B-64582391274B}"/>
    <pc:docChg chg="delSld modSld">
      <pc:chgData name="Cecilia Judmann" userId="34ba065a-3c01-4034-87f8-23f04a4469c0" providerId="ADAL" clId="{E42F6292-7BC9-4883-821B-64582391274B}" dt="2021-08-16T09:42:18.936" v="25" actId="20577"/>
      <pc:docMkLst>
        <pc:docMk/>
      </pc:docMkLst>
      <pc:sldChg chg="modNotesTx">
        <pc:chgData name="Cecilia Judmann" userId="34ba065a-3c01-4034-87f8-23f04a4469c0" providerId="ADAL" clId="{E42F6292-7BC9-4883-821B-64582391274B}" dt="2021-08-16T09:41:18.486" v="3" actId="20577"/>
        <pc:sldMkLst>
          <pc:docMk/>
          <pc:sldMk cId="247003152" sldId="256"/>
        </pc:sldMkLst>
      </pc:sldChg>
      <pc:sldChg chg="modNotesTx">
        <pc:chgData name="Cecilia Judmann" userId="34ba065a-3c01-4034-87f8-23f04a4469c0" providerId="ADAL" clId="{E42F6292-7BC9-4883-821B-64582391274B}" dt="2021-08-16T09:41:27.377" v="7" actId="20577"/>
        <pc:sldMkLst>
          <pc:docMk/>
          <pc:sldMk cId="3236628828" sldId="258"/>
        </pc:sldMkLst>
      </pc:sldChg>
      <pc:sldChg chg="modNotesTx">
        <pc:chgData name="Cecilia Judmann" userId="34ba065a-3c01-4034-87f8-23f04a4469c0" providerId="ADAL" clId="{E42F6292-7BC9-4883-821B-64582391274B}" dt="2021-08-16T09:41:24.315" v="6" actId="6549"/>
        <pc:sldMkLst>
          <pc:docMk/>
          <pc:sldMk cId="923151177" sldId="259"/>
        </pc:sldMkLst>
      </pc:sldChg>
      <pc:sldChg chg="modNotesTx">
        <pc:chgData name="Cecilia Judmann" userId="34ba065a-3c01-4034-87f8-23f04a4469c0" providerId="ADAL" clId="{E42F6292-7BC9-4883-821B-64582391274B}" dt="2021-08-16T09:41:35.963" v="12" actId="6549"/>
        <pc:sldMkLst>
          <pc:docMk/>
          <pc:sldMk cId="1298173896" sldId="260"/>
        </pc:sldMkLst>
      </pc:sldChg>
      <pc:sldChg chg="modNotesTx">
        <pc:chgData name="Cecilia Judmann" userId="34ba065a-3c01-4034-87f8-23f04a4469c0" providerId="ADAL" clId="{E42F6292-7BC9-4883-821B-64582391274B}" dt="2021-08-16T09:41:38.692" v="13" actId="20577"/>
        <pc:sldMkLst>
          <pc:docMk/>
          <pc:sldMk cId="645648085" sldId="261"/>
        </pc:sldMkLst>
      </pc:sldChg>
      <pc:sldChg chg="modNotesTx">
        <pc:chgData name="Cecilia Judmann" userId="34ba065a-3c01-4034-87f8-23f04a4469c0" providerId="ADAL" clId="{E42F6292-7BC9-4883-821B-64582391274B}" dt="2021-08-16T09:41:45.328" v="16" actId="20577"/>
        <pc:sldMkLst>
          <pc:docMk/>
          <pc:sldMk cId="3753802806" sldId="262"/>
        </pc:sldMkLst>
      </pc:sldChg>
      <pc:sldChg chg="modNotesTx">
        <pc:chgData name="Cecilia Judmann" userId="34ba065a-3c01-4034-87f8-23f04a4469c0" providerId="ADAL" clId="{E42F6292-7BC9-4883-821B-64582391274B}" dt="2021-08-16T09:41:42.868" v="15" actId="20577"/>
        <pc:sldMkLst>
          <pc:docMk/>
          <pc:sldMk cId="2151124262" sldId="263"/>
        </pc:sldMkLst>
      </pc:sldChg>
      <pc:sldChg chg="modNotesTx">
        <pc:chgData name="Cecilia Judmann" userId="34ba065a-3c01-4034-87f8-23f04a4469c0" providerId="ADAL" clId="{E42F6292-7BC9-4883-821B-64582391274B}" dt="2021-08-16T09:42:03.985" v="20"/>
        <pc:sldMkLst>
          <pc:docMk/>
          <pc:sldMk cId="3505063049" sldId="265"/>
        </pc:sldMkLst>
      </pc:sldChg>
      <pc:sldChg chg="modNotesTx">
        <pc:chgData name="Cecilia Judmann" userId="34ba065a-3c01-4034-87f8-23f04a4469c0" providerId="ADAL" clId="{E42F6292-7BC9-4883-821B-64582391274B}" dt="2021-08-16T09:42:18.936" v="25" actId="20577"/>
        <pc:sldMkLst>
          <pc:docMk/>
          <pc:sldMk cId="2991802120" sldId="269"/>
        </pc:sldMkLst>
      </pc:sldChg>
      <pc:sldChg chg="modNotesTx">
        <pc:chgData name="Cecilia Judmann" userId="34ba065a-3c01-4034-87f8-23f04a4469c0" providerId="ADAL" clId="{E42F6292-7BC9-4883-821B-64582391274B}" dt="2021-08-16T09:41:48.335" v="17" actId="20577"/>
        <pc:sldMkLst>
          <pc:docMk/>
          <pc:sldMk cId="1755571554" sldId="270"/>
        </pc:sldMkLst>
      </pc:sldChg>
      <pc:sldChg chg="del">
        <pc:chgData name="Cecilia Judmann" userId="34ba065a-3c01-4034-87f8-23f04a4469c0" providerId="ADAL" clId="{E42F6292-7BC9-4883-821B-64582391274B}" dt="2021-08-16T09:41:11.847" v="0" actId="2696"/>
        <pc:sldMkLst>
          <pc:docMk/>
          <pc:sldMk cId="3534432595" sldId="271"/>
        </pc:sldMkLst>
      </pc:sldChg>
      <pc:sldChg chg="modNotesTx">
        <pc:chgData name="Cecilia Judmann" userId="34ba065a-3c01-4034-87f8-23f04a4469c0" providerId="ADAL" clId="{E42F6292-7BC9-4883-821B-64582391274B}" dt="2021-08-16T09:41:16.253" v="2" actId="20577"/>
        <pc:sldMkLst>
          <pc:docMk/>
          <pc:sldMk cId="1476592299" sldId="272"/>
        </pc:sldMkLst>
      </pc:sldChg>
      <pc:sldChg chg="modNotesTx">
        <pc:chgData name="Cecilia Judmann" userId="34ba065a-3c01-4034-87f8-23f04a4469c0" providerId="ADAL" clId="{E42F6292-7BC9-4883-821B-64582391274B}" dt="2021-08-16T09:42:08.508" v="21" actId="20577"/>
        <pc:sldMkLst>
          <pc:docMk/>
          <pc:sldMk cId="1429140838" sldId="275"/>
        </pc:sldMkLst>
      </pc:sldChg>
      <pc:sldChg chg="modNotesTx">
        <pc:chgData name="Cecilia Judmann" userId="34ba065a-3c01-4034-87f8-23f04a4469c0" providerId="ADAL" clId="{E42F6292-7BC9-4883-821B-64582391274B}" dt="2021-08-16T09:42:15.695" v="24" actId="20577"/>
        <pc:sldMkLst>
          <pc:docMk/>
          <pc:sldMk cId="1396175109" sldId="276"/>
        </pc:sldMkLst>
      </pc:sldChg>
      <pc:sldChg chg="modNotesTx">
        <pc:chgData name="Cecilia Judmann" userId="34ba065a-3c01-4034-87f8-23f04a4469c0" providerId="ADAL" clId="{E42F6292-7BC9-4883-821B-64582391274B}" dt="2021-08-16T09:42:13.491" v="23" actId="20577"/>
        <pc:sldMkLst>
          <pc:docMk/>
          <pc:sldMk cId="3528135377" sldId="277"/>
        </pc:sldMkLst>
      </pc:sldChg>
      <pc:sldChg chg="modNotesTx">
        <pc:chgData name="Cecilia Judmann" userId="34ba065a-3c01-4034-87f8-23f04a4469c0" providerId="ADAL" clId="{E42F6292-7BC9-4883-821B-64582391274B}" dt="2021-08-16T09:42:10.722" v="22" actId="20577"/>
        <pc:sldMkLst>
          <pc:docMk/>
          <pc:sldMk cId="1325796363" sldId="278"/>
        </pc:sldMkLst>
      </pc:sldChg>
      <pc:sldChg chg="modNotesTx">
        <pc:chgData name="Cecilia Judmann" userId="34ba065a-3c01-4034-87f8-23f04a4469c0" providerId="ADAL" clId="{E42F6292-7BC9-4883-821B-64582391274B}" dt="2021-08-16T09:41:14.462" v="1" actId="20577"/>
        <pc:sldMkLst>
          <pc:docMk/>
          <pc:sldMk cId="768974059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7ACF4-9FE3-4151-9B39-FB9801A2B62D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EFC66-0EB2-418C-9179-61B3736385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66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EFC66-0EB2-418C-9179-61B37363854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609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EFC66-0EB2-418C-9179-61B37363854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345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EFC66-0EB2-418C-9179-61B37363854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929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per the Gender, Equality, Law 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EFC66-0EB2-418C-9179-61B37363854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739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EFC66-0EB2-418C-9179-61B37363854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705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EFC66-0EB2-418C-9179-61B37363854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172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EFC66-0EB2-418C-9179-61B37363854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852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EFC66-0EB2-418C-9179-61B37363854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487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EFC66-0EB2-418C-9179-61B37363854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161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EFC66-0EB2-418C-9179-61B37363854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763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EFC66-0EB2-418C-9179-61B37363854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884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EFC66-0EB2-418C-9179-61B37363854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90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EFC66-0EB2-418C-9179-61B37363854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5075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EFC66-0EB2-418C-9179-61B37363854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462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EFC66-0EB2-418C-9179-61B37363854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339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EFC66-0EB2-418C-9179-61B37363854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906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EFC66-0EB2-418C-9179-61B37363854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73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EFC66-0EB2-418C-9179-61B37363854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62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EFC66-0EB2-418C-9179-61B37363854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889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690130F-6245-4111-98B4-12369FF932A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567A03A9-352D-4478-B921-5335DA29F3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334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130F-6245-4111-98B4-12369FF932A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A03A9-352D-4478-B921-5335DA29F3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031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690130F-6245-4111-98B4-12369FF932A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67A03A9-352D-4478-B921-5335DA29F3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961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690130F-6245-4111-98B4-12369FF932A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67A03A9-352D-4478-B921-5335DA29F3E7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2784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690130F-6245-4111-98B4-12369FF932A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67A03A9-352D-4478-B921-5335DA29F3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687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130F-6245-4111-98B4-12369FF932A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A03A9-352D-4478-B921-5335DA29F3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184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130F-6245-4111-98B4-12369FF932A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A03A9-352D-4478-B921-5335DA29F3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7701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130F-6245-4111-98B4-12369FF932A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A03A9-352D-4478-B921-5335DA29F3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580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690130F-6245-4111-98B4-12369FF932A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67A03A9-352D-4478-B921-5335DA29F3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841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130F-6245-4111-98B4-12369FF932A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A03A9-352D-4478-B921-5335DA29F3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0384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690130F-6245-4111-98B4-12369FF932A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67A03A9-352D-4478-B921-5335DA29F3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597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130F-6245-4111-98B4-12369FF932A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A03A9-352D-4478-B921-5335DA29F3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199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130F-6245-4111-98B4-12369FF932A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A03A9-352D-4478-B921-5335DA29F3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39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130F-6245-4111-98B4-12369FF932A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A03A9-352D-4478-B921-5335DA29F3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48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130F-6245-4111-98B4-12369FF932A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A03A9-352D-4478-B921-5335DA29F3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983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130F-6245-4111-98B4-12369FF932A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A03A9-352D-4478-B921-5335DA29F3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81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130F-6245-4111-98B4-12369FF932A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A03A9-352D-4478-B921-5335DA29F3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264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0130F-6245-4111-98B4-12369FF932A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A03A9-352D-4478-B921-5335DA29F3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3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d.com/talks/valerie_alexander_how_to_outsmart_your_own_unconscious_bia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3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130D2-D280-44FE-8E60-AA35D9D63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804" y="1307939"/>
            <a:ext cx="7005025" cy="2320562"/>
          </a:xfrm>
        </p:spPr>
        <p:txBody>
          <a:bodyPr>
            <a:normAutofit fontScale="90000"/>
          </a:bodyPr>
          <a:lstStyle/>
          <a:p>
            <a:r>
              <a:rPr lang="en-GB" sz="4000" dirty="0"/>
              <a:t>Bratwurst, Beer and Binaries: A conversation about stereotypes and unconscious bias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A8CFA-BF47-4988-A5BE-147D0568B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7063" y="3628501"/>
            <a:ext cx="6132990" cy="685800"/>
          </a:xfrm>
        </p:spPr>
        <p:txBody>
          <a:bodyPr>
            <a:normAutofit/>
          </a:bodyPr>
          <a:lstStyle/>
          <a:p>
            <a:r>
              <a:rPr lang="en-GB" dirty="0"/>
              <a:t>Cecilia Judmann</a:t>
            </a:r>
          </a:p>
          <a:p>
            <a:endParaRPr lang="en-GB" dirty="0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CF54EE65-4FA6-4F0F-A822-866A83234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95" y="4461242"/>
            <a:ext cx="1173276" cy="182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3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BE92-2A13-4E34-81BB-C2E5AEB9B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1744134"/>
            <a:ext cx="6257290" cy="447455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“fix and naturalize the difference between belongingness and otherness”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“symbolic boundaries between racially constituted categories”  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“the double vision of the white eye”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“putting in the place of the bad old essential white subject, the new essentially good black subject” </a:t>
            </a:r>
          </a:p>
          <a:p>
            <a:pPr marL="0" indent="0">
              <a:buNone/>
            </a:pPr>
            <a:endParaRPr lang="en-GB" sz="2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GB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Stuart Hall 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dirty="0"/>
          </a:p>
        </p:txBody>
      </p:sp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E2E0C929-96C6-41B1-A001-566036DF0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8740" y="0"/>
            <a:ext cx="500325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BBC Radio 4 - Unforgettable, Series 2, Professor Stuart Hall and Isaac  Julien">
            <a:extLst>
              <a:ext uri="{FF2B5EF4-FFF2-40B4-BE49-F238E27FC236}">
                <a16:creationId xmlns:a16="http://schemas.microsoft.com/office/drawing/2014/main" id="{6D988599-98E9-4A11-9E4E-70EDA1FA98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7" r="32838"/>
          <a:stretch/>
        </p:blipFill>
        <p:spPr bwMode="auto">
          <a:xfrm>
            <a:off x="7519416" y="10"/>
            <a:ext cx="4672584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269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8C4F6-3D53-4F81-8DD6-0C38A00BD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2" y="1620982"/>
            <a:ext cx="10482503" cy="459770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kern="1200" dirty="0">
                <a:effectLst/>
                <a:latin typeface="+mn-lt"/>
                <a:ea typeface="+mn-ea"/>
                <a:cs typeface="+mn-cs"/>
              </a:rPr>
              <a:t>“blacks have typically been the objects, but rarely the subjects, of the practices of representation. The struggle to come into representation was predicated on a critique of fetishization, objectification, and negative figuration which are so much a feature of the representation of the black subject. There was a concern not simply with the absence or marginality of the black experience, but with its simplification and its stereotypical character.” – Stuar</a:t>
            </a:r>
            <a:r>
              <a:rPr lang="en-GB" dirty="0"/>
              <a:t>t Hall</a:t>
            </a:r>
          </a:p>
        </p:txBody>
      </p:sp>
    </p:spTree>
    <p:extLst>
      <p:ext uri="{BB962C8B-B14F-4D97-AF65-F5344CB8AC3E}">
        <p14:creationId xmlns:p14="http://schemas.microsoft.com/office/powerpoint/2010/main" val="2630393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AEC36D-CB5E-4834-F265-4C64B9E5B8D1}"/>
              </a:ext>
            </a:extLst>
          </p:cNvPr>
          <p:cNvSpPr txBox="1"/>
          <p:nvPr/>
        </p:nvSpPr>
        <p:spPr>
          <a:xfrm>
            <a:off x="0" y="-20781"/>
            <a:ext cx="6050280" cy="23698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 fontAlgn="base"/>
            <a:r>
              <a:rPr lang="en-GB" sz="1600" b="1" i="0" dirty="0">
                <a:solidFill>
                  <a:srgbClr val="FFFFFF"/>
                </a:solidFill>
                <a:effectLst/>
              </a:rPr>
              <a:t>Early Years</a:t>
            </a:r>
            <a:endParaRPr lang="en-GB" sz="1600" b="1" i="0" dirty="0">
              <a:effectLst/>
            </a:endParaRPr>
          </a:p>
          <a:p>
            <a:pPr algn="ctr" fontAlgn="base"/>
            <a:r>
              <a:rPr lang="en-GB" sz="1600" b="1" i="0" dirty="0">
                <a:solidFill>
                  <a:srgbClr val="FFFFFF"/>
                </a:solidFill>
                <a:effectLst/>
              </a:rPr>
              <a:t>​</a:t>
            </a:r>
            <a:endParaRPr lang="en-GB" sz="1600" b="1" i="0" dirty="0">
              <a:effectLst/>
            </a:endParaRPr>
          </a:p>
          <a:p>
            <a:pPr algn="ctr" fontAlgn="base"/>
            <a:r>
              <a:rPr lang="en-GB" sz="1600" b="0" i="0" dirty="0">
                <a:effectLst/>
              </a:rPr>
              <a:t>Girls should play with dolls and boys should play with trucks</a:t>
            </a:r>
          </a:p>
          <a:p>
            <a:pPr algn="ctr" fontAlgn="base"/>
            <a:r>
              <a:rPr lang="en-GB" sz="1600" b="0" i="0" dirty="0">
                <a:effectLst/>
              </a:rPr>
              <a:t> </a:t>
            </a:r>
          </a:p>
          <a:p>
            <a:pPr algn="ctr" fontAlgn="base"/>
            <a:r>
              <a:rPr lang="en-GB" sz="1600" b="0" i="0" dirty="0">
                <a:effectLst/>
              </a:rPr>
              <a:t>Boys should be directed to like blue and green; girls toward red and pink</a:t>
            </a:r>
          </a:p>
          <a:p>
            <a:pPr algn="ctr" fontAlgn="base"/>
            <a:r>
              <a:rPr lang="en-GB" sz="1600" b="0" i="0" dirty="0">
                <a:effectLst/>
              </a:rPr>
              <a:t> </a:t>
            </a:r>
          </a:p>
          <a:p>
            <a:pPr algn="ctr" fontAlgn="base"/>
            <a:r>
              <a:rPr lang="en-GB" sz="1600" b="0" i="0" dirty="0">
                <a:effectLst/>
              </a:rPr>
              <a:t>Boys should not wear dresses or other clothes typically associated with "girl's clothes“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F2D22-7490-888F-DE81-35115322CFA2}"/>
              </a:ext>
            </a:extLst>
          </p:cNvPr>
          <p:cNvSpPr txBox="1"/>
          <p:nvPr/>
        </p:nvSpPr>
        <p:spPr>
          <a:xfrm>
            <a:off x="0" y="2349099"/>
            <a:ext cx="6047506" cy="49552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fontAlgn="base"/>
            <a:r>
              <a:rPr lang="en-GB" sz="1600" b="1" i="0" dirty="0">
                <a:solidFill>
                  <a:srgbClr val="FFFFFF"/>
                </a:solidFill>
                <a:effectLst/>
              </a:rPr>
              <a:t>During Youth</a:t>
            </a:r>
            <a:endParaRPr lang="en-GB" sz="1600" b="1" i="0" dirty="0">
              <a:effectLst/>
            </a:endParaRPr>
          </a:p>
          <a:p>
            <a:pPr algn="ctr" fontAlgn="base"/>
            <a:r>
              <a:rPr lang="en-GB" sz="1600" b="1" i="0" dirty="0">
                <a:solidFill>
                  <a:srgbClr val="FFFFFF"/>
                </a:solidFill>
                <a:effectLst/>
              </a:rPr>
              <a:t>​​</a:t>
            </a:r>
            <a:endParaRPr lang="en-GB" sz="1600" b="1" i="0" dirty="0">
              <a:effectLst/>
            </a:endParaRPr>
          </a:p>
          <a:p>
            <a:pPr algn="ctr" fontAlgn="base"/>
            <a:r>
              <a:rPr lang="en-GB" sz="1600" b="0" i="0" dirty="0">
                <a:effectLst/>
              </a:rPr>
              <a:t>Girls are better at reading and boys are better at math</a:t>
            </a:r>
          </a:p>
          <a:p>
            <a:pPr algn="ctr" fontAlgn="base"/>
            <a:r>
              <a:rPr lang="en-GB" sz="1600" b="0" i="0" dirty="0">
                <a:effectLst/>
              </a:rPr>
              <a:t> </a:t>
            </a:r>
          </a:p>
          <a:p>
            <a:pPr algn="ctr" fontAlgn="base"/>
            <a:r>
              <a:rPr lang="en-GB" sz="1600" b="0" i="0" dirty="0">
                <a:effectLst/>
              </a:rPr>
              <a:t>Girls should be well behaved; boys are expected to act out</a:t>
            </a:r>
          </a:p>
          <a:p>
            <a:pPr algn="ctr" fontAlgn="base"/>
            <a:r>
              <a:rPr lang="en-GB" sz="1600" b="0" i="0" dirty="0">
                <a:effectLst/>
              </a:rPr>
              <a:t>       </a:t>
            </a:r>
          </a:p>
          <a:p>
            <a:pPr algn="ctr" fontAlgn="base"/>
            <a:r>
              <a:rPr lang="en-GB" sz="1600" b="0" i="0" dirty="0">
                <a:effectLst/>
              </a:rPr>
              <a:t>Girls and are not as interested as boys in STEM subjects;</a:t>
            </a:r>
          </a:p>
          <a:p>
            <a:pPr algn="ctr" fontAlgn="base"/>
            <a:r>
              <a:rPr lang="en-GB" sz="1600" b="0" i="0" dirty="0">
                <a:effectLst/>
              </a:rPr>
              <a:t> </a:t>
            </a:r>
          </a:p>
          <a:p>
            <a:pPr algn="ctr" fontAlgn="base"/>
            <a:r>
              <a:rPr lang="en-GB" sz="1600" b="0" i="0" dirty="0">
                <a:effectLst/>
              </a:rPr>
              <a:t>Boys should engage in sports and refrain from more creative pursuits; </a:t>
            </a:r>
          </a:p>
          <a:p>
            <a:pPr algn="ctr" fontAlgn="base"/>
            <a:r>
              <a:rPr lang="en-GB" sz="1600" b="0" i="0" dirty="0">
                <a:effectLst/>
              </a:rPr>
              <a:t> </a:t>
            </a:r>
          </a:p>
          <a:p>
            <a:pPr algn="ctr" fontAlgn="base"/>
            <a:r>
              <a:rPr lang="en-GB" sz="1600" b="0" i="0" dirty="0">
                <a:effectLst/>
              </a:rPr>
              <a:t>Boys and men are expected to use violence and aggression to prove their manliness;</a:t>
            </a:r>
          </a:p>
          <a:p>
            <a:pPr algn="ctr" fontAlgn="base"/>
            <a:r>
              <a:rPr lang="en-GB" sz="1600" b="0" i="0" dirty="0">
                <a:effectLst/>
              </a:rPr>
              <a:t> </a:t>
            </a:r>
          </a:p>
          <a:p>
            <a:pPr algn="ctr" fontAlgn="base"/>
            <a:r>
              <a:rPr lang="en-GB" sz="1600" b="0" i="0" dirty="0">
                <a:effectLst/>
              </a:rPr>
              <a:t>A boy that doesn’t use violence or aggression is an understandable target for bullying;</a:t>
            </a:r>
          </a:p>
          <a:p>
            <a:pPr algn="ctr" fontAlgn="base"/>
            <a:r>
              <a:rPr lang="en-GB" sz="1600" b="0" i="0" dirty="0">
                <a:effectLst/>
              </a:rPr>
              <a:t> </a:t>
            </a:r>
          </a:p>
          <a:p>
            <a:pPr algn="ctr" fontAlgn="base"/>
            <a:r>
              <a:rPr lang="en-GB" sz="1600" b="0" i="0" dirty="0">
                <a:effectLst/>
              </a:rPr>
              <a:t>Girls should be thin and beautiful to make them appealing to men;</a:t>
            </a:r>
          </a:p>
          <a:p>
            <a:endParaRPr lang="en-GB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006FD-98B7-59A9-D195-1D084F898237}"/>
              </a:ext>
            </a:extLst>
          </p:cNvPr>
          <p:cNvSpPr txBox="1"/>
          <p:nvPr/>
        </p:nvSpPr>
        <p:spPr>
          <a:xfrm>
            <a:off x="6047506" y="-20783"/>
            <a:ext cx="6144494" cy="70480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fontAlgn="base"/>
            <a:r>
              <a:rPr lang="en-GB" sz="1400" b="1" i="0" dirty="0">
                <a:solidFill>
                  <a:schemeClr val="bg1"/>
                </a:solidFill>
                <a:effectLst/>
              </a:rPr>
              <a:t>As Adults</a:t>
            </a:r>
          </a:p>
          <a:p>
            <a:pPr algn="ctr" fontAlgn="base"/>
            <a:r>
              <a:rPr lang="en-GB" sz="1400" b="1" i="0" dirty="0">
                <a:effectLst/>
              </a:rPr>
              <a:t>​</a:t>
            </a:r>
          </a:p>
          <a:p>
            <a:pPr algn="ctr" fontAlgn="base"/>
            <a:r>
              <a:rPr lang="en-GB" sz="1400" b="0" i="0" dirty="0">
                <a:effectLst/>
              </a:rPr>
              <a:t>Victims of intimate partner violence are weak because they stay in the relationship</a:t>
            </a:r>
          </a:p>
          <a:p>
            <a:pPr algn="ctr" fontAlgn="base"/>
            <a:r>
              <a:rPr lang="en-GB" sz="1400" b="0" i="0" dirty="0">
                <a:effectLst/>
              </a:rPr>
              <a:t> </a:t>
            </a:r>
          </a:p>
          <a:p>
            <a:pPr algn="ctr" fontAlgn="base"/>
            <a:r>
              <a:rPr lang="en-GB" sz="1400" b="0" i="0" dirty="0">
                <a:effectLst/>
              </a:rPr>
              <a:t>There is something wrong with a woman who doesn’t want children </a:t>
            </a:r>
          </a:p>
          <a:p>
            <a:pPr algn="ctr" fontAlgn="base"/>
            <a:r>
              <a:rPr lang="en-GB" sz="1400" b="0" i="0" dirty="0">
                <a:effectLst/>
              </a:rPr>
              <a:t> </a:t>
            </a:r>
          </a:p>
          <a:p>
            <a:pPr algn="ctr" fontAlgn="base"/>
            <a:r>
              <a:rPr lang="en-GB" sz="1400" b="0" i="0" dirty="0">
                <a:effectLst/>
              </a:rPr>
              <a:t>Assertive women are unfeminine and are "bossy," "bitches” or “whores”</a:t>
            </a:r>
          </a:p>
          <a:p>
            <a:pPr algn="ctr" fontAlgn="base"/>
            <a:r>
              <a:rPr lang="en-GB" sz="1400" b="0" i="0" dirty="0">
                <a:effectLst/>
              </a:rPr>
              <a:t> </a:t>
            </a:r>
          </a:p>
          <a:p>
            <a:pPr algn="ctr" fontAlgn="base"/>
            <a:r>
              <a:rPr lang="en-GB" sz="1400" b="0" i="0" dirty="0">
                <a:effectLst/>
              </a:rPr>
              <a:t>Women are natural nurturers; men are natural leaders</a:t>
            </a:r>
          </a:p>
          <a:p>
            <a:pPr algn="ctr" fontAlgn="base"/>
            <a:r>
              <a:rPr lang="en-GB" sz="1400" b="0" i="0" dirty="0">
                <a:effectLst/>
              </a:rPr>
              <a:t> </a:t>
            </a:r>
          </a:p>
          <a:p>
            <a:pPr algn="ctr" fontAlgn="base"/>
            <a:r>
              <a:rPr lang="en-GB" sz="1400" b="0" i="0" dirty="0">
                <a:effectLst/>
              </a:rPr>
              <a:t>Women don’t need equal pay because they are supported by their husbands</a:t>
            </a:r>
          </a:p>
          <a:p>
            <a:pPr algn="ctr" fontAlgn="base"/>
            <a:r>
              <a:rPr lang="en-GB" sz="1400" b="0" i="0" dirty="0">
                <a:effectLst/>
              </a:rPr>
              <a:t> </a:t>
            </a:r>
          </a:p>
          <a:p>
            <a:pPr algn="ctr" fontAlgn="base"/>
            <a:r>
              <a:rPr lang="en-GB" sz="1400" b="0" i="0" dirty="0">
                <a:effectLst/>
              </a:rPr>
              <a:t>Women who appear less feminine or reject advances from men are lesbians</a:t>
            </a:r>
          </a:p>
          <a:p>
            <a:pPr algn="ctr" fontAlgn="base"/>
            <a:r>
              <a:rPr lang="en-GB" sz="1400" b="0" i="0" dirty="0">
                <a:effectLst/>
              </a:rPr>
              <a:t> </a:t>
            </a:r>
          </a:p>
          <a:p>
            <a:pPr algn="ctr" fontAlgn="base"/>
            <a:r>
              <a:rPr lang="en-GB" sz="1400" b="0" i="0" dirty="0">
                <a:effectLst/>
              </a:rPr>
              <a:t>Women with children are less devoted to their jobs</a:t>
            </a:r>
          </a:p>
          <a:p>
            <a:pPr algn="ctr" fontAlgn="base"/>
            <a:r>
              <a:rPr lang="en-GB" sz="1400" b="0" i="0" dirty="0">
                <a:effectLst/>
              </a:rPr>
              <a:t> </a:t>
            </a:r>
          </a:p>
          <a:p>
            <a:pPr algn="ctr" fontAlgn="base"/>
            <a:r>
              <a:rPr lang="en-GB" sz="1400" b="0" i="0" dirty="0">
                <a:effectLst/>
              </a:rPr>
              <a:t>Men who spend time with family are less masculine and poor breadwinners</a:t>
            </a:r>
          </a:p>
          <a:p>
            <a:pPr algn="ctr" fontAlgn="base"/>
            <a:r>
              <a:rPr lang="en-GB" sz="1400" b="0" i="0" dirty="0">
                <a:effectLst/>
              </a:rPr>
              <a:t> </a:t>
            </a:r>
          </a:p>
          <a:p>
            <a:pPr algn="ctr" fontAlgn="base"/>
            <a:r>
              <a:rPr lang="en-GB" sz="1400" b="0" i="0" dirty="0">
                <a:effectLst/>
              </a:rPr>
              <a:t>In heterosexual couples, women should take time off to care for children or elders</a:t>
            </a:r>
          </a:p>
          <a:p>
            <a:pPr algn="ctr" fontAlgn="base"/>
            <a:r>
              <a:rPr lang="en-GB" sz="1400" b="0" i="0" dirty="0">
                <a:effectLst/>
              </a:rPr>
              <a:t> </a:t>
            </a:r>
          </a:p>
          <a:p>
            <a:pPr algn="ctr" fontAlgn="base"/>
            <a:r>
              <a:rPr lang="en-GB" sz="1400" b="0" i="0" dirty="0">
                <a:effectLst/>
              </a:rPr>
              <a:t>Men who are not aggressive and/or assertive are unmanly and likely gay</a:t>
            </a:r>
          </a:p>
          <a:p>
            <a:pPr algn="ctr" fontAlgn="base"/>
            <a:r>
              <a:rPr lang="en-GB" sz="1400" b="0" i="0" dirty="0">
                <a:effectLst/>
              </a:rPr>
              <a:t> </a:t>
            </a:r>
          </a:p>
          <a:p>
            <a:pPr algn="ctr" fontAlgn="base"/>
            <a:r>
              <a:rPr lang="en-GB" sz="1400" b="0" i="0" dirty="0">
                <a:effectLst/>
              </a:rPr>
              <a:t>Women are too emotional to undertake certain kinds of work, especially while pregnant</a:t>
            </a:r>
          </a:p>
          <a:p>
            <a:pPr algn="ctr" fontAlgn="base"/>
            <a:endParaRPr lang="en-GB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90368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9535B-D149-407D-AD91-25B333223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GB" dirty="0"/>
              <a:t>What can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AD7FC-132E-4455-9768-E09DE2749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r>
              <a:rPr lang="en-GB" dirty="0"/>
              <a:t>Representation matters!</a:t>
            </a:r>
          </a:p>
          <a:p>
            <a:pPr lvl="1"/>
            <a:r>
              <a:rPr lang="en-GB" dirty="0"/>
              <a:t>how things are represented and the ‘machineries’ and regimes of representation in a culture do play a constitutive, and not merely a reflexive, after-the-event, role – Stuart Hall</a:t>
            </a:r>
          </a:p>
          <a:p>
            <a:r>
              <a:rPr lang="en-GB" dirty="0"/>
              <a:t>Challenge stereotypes and when they’re used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1E056C8-A307-D9F2-32E4-DE46DB64D9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" b="2"/>
          <a:stretch/>
        </p:blipFill>
        <p:spPr bwMode="auto">
          <a:xfrm>
            <a:off x="6985000" y="2501159"/>
            <a:ext cx="4521200" cy="341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249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DAE04A-005A-4FDE-BC54-4F0A50EC0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anchor="ctr">
            <a:normAutofit/>
          </a:bodyPr>
          <a:lstStyle/>
          <a:p>
            <a:pPr algn="r"/>
            <a:r>
              <a:rPr lang="en-GB" sz="5400" dirty="0"/>
              <a:t>Unconscious bias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C686525-A4A6-4614-8AEE-CF21B8F2A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30"/>
          <a:stretch/>
        </p:blipFill>
        <p:spPr>
          <a:xfrm rot="16200000">
            <a:off x="7520388" y="2188762"/>
            <a:ext cx="6860373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3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2F0C3-C85E-4BB5-BCB9-A8E6236A8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2681" y="2486025"/>
            <a:ext cx="5898357" cy="3546922"/>
          </a:xfrm>
          <a:solidFill>
            <a:schemeClr val="bg1"/>
          </a:solidFill>
        </p:spPr>
        <p:txBody>
          <a:bodyPr>
            <a:normAutofit fontScale="70000" lnSpcReduction="20000"/>
          </a:bodyPr>
          <a:lstStyle/>
          <a:p>
            <a:pPr marL="0" indent="0" algn="l">
              <a:buNone/>
            </a:pPr>
            <a:r>
              <a:rPr lang="en-GB" sz="2300" b="0" i="0" dirty="0">
                <a:solidFill>
                  <a:srgbClr val="212529"/>
                </a:solidFill>
                <a:effectLst/>
                <a:latin typeface="+mj-lt"/>
              </a:rPr>
              <a:t>Imagine a gender equal world.</a:t>
            </a:r>
          </a:p>
          <a:p>
            <a:pPr marL="0" indent="0" algn="l">
              <a:buNone/>
            </a:pPr>
            <a:endParaRPr lang="en-GB" sz="23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0" indent="0" algn="l">
              <a:buNone/>
            </a:pPr>
            <a:r>
              <a:rPr lang="en-GB" sz="2300" b="0" i="0" dirty="0">
                <a:solidFill>
                  <a:srgbClr val="212529"/>
                </a:solidFill>
                <a:effectLst/>
                <a:latin typeface="+mj-lt"/>
              </a:rPr>
              <a:t>A world free of bias, stereotypes, and discrimination.</a:t>
            </a:r>
          </a:p>
          <a:p>
            <a:pPr marL="0" indent="0" algn="l">
              <a:buNone/>
            </a:pPr>
            <a:endParaRPr lang="en-GB" sz="2300" dirty="0">
              <a:solidFill>
                <a:srgbClr val="212529"/>
              </a:solidFill>
              <a:latin typeface="+mj-lt"/>
            </a:endParaRPr>
          </a:p>
          <a:p>
            <a:pPr marL="0" indent="0" algn="l">
              <a:buNone/>
            </a:pPr>
            <a:r>
              <a:rPr lang="en-GB" sz="2300" b="0" i="0" dirty="0">
                <a:solidFill>
                  <a:srgbClr val="212529"/>
                </a:solidFill>
                <a:effectLst/>
                <a:latin typeface="+mj-lt"/>
              </a:rPr>
              <a:t>A world that is diverse, equitable, and inclusive.</a:t>
            </a:r>
          </a:p>
          <a:p>
            <a:pPr marL="0" indent="0" algn="l">
              <a:buNone/>
            </a:pPr>
            <a:endParaRPr lang="en-GB" sz="2300" dirty="0">
              <a:solidFill>
                <a:srgbClr val="212529"/>
              </a:solidFill>
              <a:latin typeface="+mj-lt"/>
            </a:endParaRPr>
          </a:p>
          <a:p>
            <a:pPr marL="0" indent="0" algn="l">
              <a:buNone/>
            </a:pPr>
            <a:r>
              <a:rPr lang="en-GB" sz="2300" b="0" i="0" dirty="0">
                <a:solidFill>
                  <a:srgbClr val="212529"/>
                </a:solidFill>
                <a:effectLst/>
                <a:latin typeface="+mj-lt"/>
              </a:rPr>
              <a:t>A world where difference is valued and celebrated.</a:t>
            </a:r>
          </a:p>
          <a:p>
            <a:pPr marL="0" indent="0" algn="l">
              <a:buNone/>
            </a:pPr>
            <a:endParaRPr lang="en-GB" sz="2300" dirty="0">
              <a:solidFill>
                <a:srgbClr val="212529"/>
              </a:solidFill>
              <a:latin typeface="+mj-lt"/>
            </a:endParaRPr>
          </a:p>
          <a:p>
            <a:pPr marL="0" indent="0" algn="l">
              <a:buNone/>
            </a:pPr>
            <a:r>
              <a:rPr lang="en-GB" sz="2300" b="0" i="0" dirty="0">
                <a:solidFill>
                  <a:srgbClr val="212529"/>
                </a:solidFill>
                <a:effectLst/>
                <a:latin typeface="+mj-lt"/>
              </a:rPr>
              <a:t>Together we can forge women's equality.</a:t>
            </a:r>
          </a:p>
          <a:p>
            <a:pPr marL="0" indent="0" algn="l">
              <a:buNone/>
            </a:pPr>
            <a:endParaRPr lang="en-GB" sz="23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0" indent="0" algn="l">
              <a:buNone/>
            </a:pPr>
            <a:r>
              <a:rPr lang="en-GB" sz="2300" b="0" i="0" dirty="0">
                <a:solidFill>
                  <a:srgbClr val="212529"/>
                </a:solidFill>
                <a:effectLst/>
                <a:latin typeface="+mj-lt"/>
              </a:rPr>
              <a:t>Collectively we can all </a:t>
            </a:r>
            <a:r>
              <a:rPr lang="en-GB" sz="2300" b="1" i="0" dirty="0">
                <a:solidFill>
                  <a:srgbClr val="212529"/>
                </a:solidFill>
                <a:effectLst/>
                <a:latin typeface="+mj-lt"/>
              </a:rPr>
              <a:t>#BreakTheBias</a:t>
            </a:r>
            <a:r>
              <a:rPr lang="en-GB" sz="2300" b="0" i="0" dirty="0">
                <a:solidFill>
                  <a:srgbClr val="212529"/>
                </a:solidFill>
                <a:effectLst/>
                <a:latin typeface="+mj-lt"/>
              </a:rPr>
              <a:t>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8199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6BEB-4A90-4AA0-BFF3-3F7F90E1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Unconscious bias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05460D-F0DA-D6AE-2C67-58F95B1C2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78" y="1410887"/>
            <a:ext cx="6113615" cy="515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5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2771-2EF2-4DDD-BB57-93A2F9B0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1090944"/>
            <a:ext cx="6257291" cy="129302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Unconscious</a:t>
            </a:r>
            <a:r>
              <a:rPr lang="en-GB" dirty="0"/>
              <a:t> </a:t>
            </a:r>
            <a:r>
              <a:rPr lang="en-GB" dirty="0">
                <a:solidFill>
                  <a:schemeClr val="bg1"/>
                </a:solidFill>
              </a:rPr>
              <a:t>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CD66A-16EF-4C51-9C09-E863210B8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613" y="2684418"/>
            <a:ext cx="8072437" cy="2718856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marL="0" indent="0" algn="ctr">
              <a:buClr>
                <a:srgbClr val="CC0000"/>
              </a:buClr>
              <a:buNone/>
            </a:pPr>
            <a:endParaRPr lang="en-GB" sz="2400" dirty="0">
              <a:latin typeface="gatebase Medium" panose="00000500000000000000" pitchFamily="50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  <a:p>
            <a:pPr marL="0" indent="0" algn="ctr">
              <a:buClr>
                <a:srgbClr val="CC0000"/>
              </a:buClr>
              <a:buNone/>
            </a:pPr>
            <a:r>
              <a:rPr lang="en-GB" sz="2400" dirty="0">
                <a:latin typeface="gatebase Medium" panose="00000500000000000000" pitchFamily="50" charset="0"/>
                <a:ea typeface="Roboto Regular" panose="02000000000000000000" pitchFamily="2" charset="0"/>
                <a:cs typeface="Roboto Regular" panose="02000000000000000000" pitchFamily="2" charset="0"/>
              </a:rPr>
              <a:t>Three tips of combating unconscious bias:</a:t>
            </a:r>
          </a:p>
          <a:p>
            <a:pPr marL="0" indent="0" algn="ctr">
              <a:buClr>
                <a:srgbClr val="CC0000"/>
              </a:buClr>
              <a:buNone/>
            </a:pPr>
            <a:r>
              <a:rPr lang="en-GB" sz="2400" dirty="0">
                <a:latin typeface="gatebase Medium" panose="00000500000000000000" pitchFamily="50" charset="0"/>
                <a:ea typeface="Roboto Regular" panose="02000000000000000000" pitchFamily="2" charset="0"/>
                <a:cs typeface="Roboto Regular" panose="02000000000000000000" pitchFamily="2" charset="0"/>
              </a:rPr>
              <a:t>Visualise</a:t>
            </a:r>
          </a:p>
          <a:p>
            <a:pPr marL="0" indent="0" algn="ctr">
              <a:buClr>
                <a:srgbClr val="CC0000"/>
              </a:buClr>
              <a:buNone/>
            </a:pPr>
            <a:r>
              <a:rPr lang="en-GB" sz="2400" dirty="0">
                <a:latin typeface="gatebase Medium" panose="00000500000000000000" pitchFamily="50" charset="0"/>
                <a:ea typeface="Roboto Regular" panose="02000000000000000000" pitchFamily="2" charset="0"/>
                <a:cs typeface="Roboto Regular" panose="02000000000000000000" pitchFamily="2" charset="0"/>
              </a:rPr>
              <a:t>Courage </a:t>
            </a:r>
          </a:p>
          <a:p>
            <a:pPr marL="0" indent="0" algn="ctr">
              <a:buClr>
                <a:srgbClr val="CC0000"/>
              </a:buClr>
              <a:buNone/>
            </a:pPr>
            <a:r>
              <a:rPr lang="en-GB" sz="2400" dirty="0">
                <a:latin typeface="gatebase Medium" panose="00000500000000000000" pitchFamily="50" charset="0"/>
                <a:ea typeface="Roboto Regular" panose="02000000000000000000" pitchFamily="2" charset="0"/>
                <a:cs typeface="Roboto Regular" panose="02000000000000000000" pitchFamily="2" charset="0"/>
              </a:rPr>
              <a:t>Normalise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5572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CC097-FC20-41BC-94FE-6F2DC89F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REcap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25030-7DAF-4A38-A899-9E09FB879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Binaries</a:t>
            </a:r>
          </a:p>
          <a:p>
            <a:r>
              <a:rPr lang="en-GB" dirty="0"/>
              <a:t>Stereotypes</a:t>
            </a:r>
          </a:p>
          <a:p>
            <a:r>
              <a:rPr lang="en-GB"/>
              <a:t>Unconscious bias</a:t>
            </a:r>
          </a:p>
        </p:txBody>
      </p:sp>
    </p:spTree>
    <p:extLst>
      <p:ext uri="{BB962C8B-B14F-4D97-AF65-F5344CB8AC3E}">
        <p14:creationId xmlns:p14="http://schemas.microsoft.com/office/powerpoint/2010/main" val="562767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3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130D2-D280-44FE-8E60-AA35D9D63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6371" y="1328057"/>
            <a:ext cx="4397828" cy="1447800"/>
          </a:xfrm>
        </p:spPr>
        <p:txBody>
          <a:bodyPr>
            <a:normAutofit/>
          </a:bodyPr>
          <a:lstStyle/>
          <a:p>
            <a:r>
              <a:rPr lang="en-GB" sz="5400" dirty="0"/>
              <a:t>THANKS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CF54EE65-4FA6-4F0F-A822-866A83234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95" y="4461242"/>
            <a:ext cx="1173276" cy="1825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C7C8CA-E0AC-A604-371A-B57EC2F3FD0A}"/>
              </a:ext>
            </a:extLst>
          </p:cNvPr>
          <p:cNvSpPr txBox="1"/>
          <p:nvPr/>
        </p:nvSpPr>
        <p:spPr>
          <a:xfrm>
            <a:off x="1687285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https://evals.datagrillen.com/ </a:t>
            </a:r>
          </a:p>
        </p:txBody>
      </p:sp>
    </p:spTree>
    <p:extLst>
      <p:ext uri="{BB962C8B-B14F-4D97-AF65-F5344CB8AC3E}">
        <p14:creationId xmlns:p14="http://schemas.microsoft.com/office/powerpoint/2010/main" val="2400140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AA198-7991-48A1-8353-BBB55FAA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pic>
        <p:nvPicPr>
          <p:cNvPr id="4" name="Picture Placeholder 8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0AB09723-7077-4264-AB2A-E3A843500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2" b="4722"/>
          <a:stretch>
            <a:fillRect/>
          </a:stretch>
        </p:blipFill>
        <p:spPr>
          <a:xfrm>
            <a:off x="523439" y="2107414"/>
            <a:ext cx="4444004" cy="4024313"/>
          </a:xfr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2469CD2-7E4D-4981-952F-1A7A2C9052E8}"/>
              </a:ext>
            </a:extLst>
          </p:cNvPr>
          <p:cNvSpPr txBox="1">
            <a:spLocks/>
          </p:cNvSpPr>
          <p:nvPr/>
        </p:nvSpPr>
        <p:spPr>
          <a:xfrm>
            <a:off x="5437187" y="2778125"/>
            <a:ext cx="6754813" cy="463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Cecilia Judmann (she/her)	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C03E797-47F1-4BB8-8F9B-07ECC202F6C0}"/>
              </a:ext>
            </a:extLst>
          </p:cNvPr>
          <p:cNvSpPr txBox="1">
            <a:spLocks/>
          </p:cNvSpPr>
          <p:nvPr/>
        </p:nvSpPr>
        <p:spPr>
          <a:xfrm>
            <a:off x="5437185" y="3384195"/>
            <a:ext cx="6754813" cy="463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400" dirty="0"/>
              <a:t>Events Marketing Manager, Redgate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09E6B39-D99F-46A8-8949-7D20BB0DE729}"/>
              </a:ext>
            </a:extLst>
          </p:cNvPr>
          <p:cNvSpPr txBox="1">
            <a:spLocks/>
          </p:cNvSpPr>
          <p:nvPr/>
        </p:nvSpPr>
        <p:spPr>
          <a:xfrm>
            <a:off x="5437186" y="4092859"/>
            <a:ext cx="6754813" cy="4637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/>
              <a:t>LinkedIn: Cecilia Judmann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A0C2F9A-5F06-4874-8D2A-1226D1579415}"/>
              </a:ext>
            </a:extLst>
          </p:cNvPr>
          <p:cNvSpPr txBox="1">
            <a:spLocks/>
          </p:cNvSpPr>
          <p:nvPr/>
        </p:nvSpPr>
        <p:spPr>
          <a:xfrm>
            <a:off x="5437185" y="4784582"/>
            <a:ext cx="6754813" cy="4637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/>
              <a:t>Twitter: @CJudmann</a:t>
            </a:r>
          </a:p>
        </p:txBody>
      </p:sp>
    </p:spTree>
    <p:extLst>
      <p:ext uri="{BB962C8B-B14F-4D97-AF65-F5344CB8AC3E}">
        <p14:creationId xmlns:p14="http://schemas.microsoft.com/office/powerpoint/2010/main" val="2416668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33916-8B34-102D-C29F-3B3403664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 and useful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B89FD-B8B0-4E08-6807-7F92CA50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Stuart Hall, New Ethnicities, 1989</a:t>
            </a:r>
          </a:p>
          <a:p>
            <a:r>
              <a:rPr lang="en-GB" sz="2400" dirty="0"/>
              <a:t>Edward Said, Orientalism, 1978</a:t>
            </a:r>
          </a:p>
          <a:p>
            <a:r>
              <a:rPr lang="en-GB" sz="2400" dirty="0"/>
              <a:t>Valerie Alexander, </a:t>
            </a:r>
            <a:r>
              <a:rPr lang="en-GB" sz="2400" dirty="0">
                <a:hlinkClick r:id="rId2"/>
              </a:rPr>
              <a:t>How to Outsmart your own Unconscious Bias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8448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1D150-42E6-4D31-A904-540D1C2D3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ED266-4F4E-4E19-889B-8B0D85FF9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Binaries</a:t>
            </a:r>
          </a:p>
          <a:p>
            <a:r>
              <a:rPr lang="en-GB" dirty="0"/>
              <a:t>Stereotypes</a:t>
            </a:r>
          </a:p>
          <a:p>
            <a:r>
              <a:rPr lang="en-GB" dirty="0"/>
              <a:t>Unconscious bias</a:t>
            </a:r>
          </a:p>
        </p:txBody>
      </p:sp>
    </p:spTree>
    <p:extLst>
      <p:ext uri="{BB962C8B-B14F-4D97-AF65-F5344CB8AC3E}">
        <p14:creationId xmlns:p14="http://schemas.microsoft.com/office/powerpoint/2010/main" val="3229693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7B2327-2057-4081-8656-7B717F9B97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anchor="ctr">
            <a:normAutofit/>
          </a:bodyPr>
          <a:lstStyle/>
          <a:p>
            <a:pPr algn="r"/>
            <a:r>
              <a:rPr lang="en-GB" sz="5400" dirty="0"/>
              <a:t>Binaries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2">
            <a:extLst>
              <a:ext uri="{FF2B5EF4-FFF2-40B4-BE49-F238E27FC236}">
                <a16:creationId xmlns:a16="http://schemas.microsoft.com/office/drawing/2014/main" id="{3C686525-A4A6-4614-8AEE-CF21B8F2A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30"/>
          <a:stretch/>
        </p:blipFill>
        <p:spPr>
          <a:xfrm rot="16200000">
            <a:off x="7520388" y="2188762"/>
            <a:ext cx="6860373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2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B8617-4813-4ACF-BFC2-FF6CB9C05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4" y="2321711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GB" sz="3200" dirty="0"/>
              <a:t>What are Binaries?</a:t>
            </a:r>
          </a:p>
        </p:txBody>
      </p:sp>
      <p:pic>
        <p:nvPicPr>
          <p:cNvPr id="4" name="Picture 2" descr="man in black shorts with black background">
            <a:extLst>
              <a:ext uri="{FF2B5EF4-FFF2-40B4-BE49-F238E27FC236}">
                <a16:creationId xmlns:a16="http://schemas.microsoft.com/office/drawing/2014/main" id="{07AF7E1B-E02D-40FE-9588-64B3093B4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4" r="23534"/>
          <a:stretch/>
        </p:blipFill>
        <p:spPr bwMode="auto">
          <a:xfrm>
            <a:off x="5342716" y="746126"/>
            <a:ext cx="5793467" cy="5472558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1295499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C342-5DFA-4153-9F35-7ADDFB30E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382211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GB" sz="3200" dirty="0"/>
              <a:t>What do binaries have to do with language?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F5BD0-6F31-4C05-959F-0A422BC33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212757"/>
            <a:ext cx="3977639" cy="3005928"/>
          </a:xfrm>
        </p:spPr>
        <p:txBody>
          <a:bodyPr>
            <a:normAutofit/>
          </a:bodyPr>
          <a:lstStyle/>
          <a:p>
            <a:r>
              <a:rPr lang="en-GB" sz="3200" dirty="0"/>
              <a:t>Stigmatize </a:t>
            </a:r>
          </a:p>
          <a:p>
            <a:r>
              <a:rPr lang="en-GB" sz="3200" dirty="0"/>
              <a:t>Master-subservient relationship</a:t>
            </a:r>
          </a:p>
          <a:p>
            <a:r>
              <a:rPr lang="en-GB" sz="3200" dirty="0"/>
              <a:t>Culture</a:t>
            </a:r>
          </a:p>
        </p:txBody>
      </p:sp>
      <p:pic>
        <p:nvPicPr>
          <p:cNvPr id="4" name="Picture 2" descr="brown wooden surface">
            <a:extLst>
              <a:ext uri="{FF2B5EF4-FFF2-40B4-BE49-F238E27FC236}">
                <a16:creationId xmlns:a16="http://schemas.microsoft.com/office/drawing/2014/main" id="{99725A5A-1CF0-4B81-AECA-699855D55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36" b="23436"/>
          <a:stretch/>
        </p:blipFill>
        <p:spPr bwMode="auto">
          <a:xfrm>
            <a:off x="5342377" y="746126"/>
            <a:ext cx="5794144" cy="547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41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30185-DD84-47D6-AC7D-9A2365AC4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Binaries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B1C3A-9BA1-43BE-8356-7713BCCDB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Masculine – Feminine</a:t>
            </a:r>
          </a:p>
          <a:p>
            <a:r>
              <a:rPr lang="en-GB" dirty="0"/>
              <a:t>He - She</a:t>
            </a:r>
          </a:p>
          <a:p>
            <a:r>
              <a:rPr lang="en-GB" dirty="0"/>
              <a:t>Strong – Weak</a:t>
            </a:r>
          </a:p>
          <a:p>
            <a:r>
              <a:rPr lang="en-GB" dirty="0"/>
              <a:t>Active – Passive </a:t>
            </a:r>
          </a:p>
          <a:p>
            <a:r>
              <a:rPr lang="en-GB" dirty="0"/>
              <a:t>Gay - Straight</a:t>
            </a:r>
          </a:p>
          <a:p>
            <a:r>
              <a:rPr lang="en-GB" dirty="0"/>
              <a:t>Black – White </a:t>
            </a:r>
          </a:p>
          <a:p>
            <a:r>
              <a:rPr lang="en-GB" dirty="0"/>
              <a:t>Dark – Light</a:t>
            </a:r>
          </a:p>
        </p:txBody>
      </p:sp>
    </p:spTree>
    <p:extLst>
      <p:ext uri="{BB962C8B-B14F-4D97-AF65-F5344CB8AC3E}">
        <p14:creationId xmlns:p14="http://schemas.microsoft.com/office/powerpoint/2010/main" val="4278988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B13F1-DB4C-4FDA-8A20-EF916386B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GB" sz="2400" dirty="0"/>
              <a:t>Break down barriers</a:t>
            </a:r>
          </a:p>
          <a:p>
            <a:r>
              <a:rPr lang="en-GB" sz="2400" dirty="0"/>
              <a:t>The power of language</a:t>
            </a:r>
          </a:p>
          <a:p>
            <a:r>
              <a:rPr lang="en-GB" sz="2400" dirty="0"/>
              <a:t>Retell a story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33B64E-E1E6-4AE0-83EE-83BE0A0D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2699" y="1301849"/>
            <a:ext cx="6533501" cy="436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30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03E2D4-7DD7-494E-A8CF-1D117A612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anchor="ctr">
            <a:normAutofit/>
          </a:bodyPr>
          <a:lstStyle/>
          <a:p>
            <a:pPr algn="r"/>
            <a:r>
              <a:rPr lang="en-GB" sz="5400"/>
              <a:t>Stereotypes</a:t>
            </a:r>
          </a:p>
        </p:txBody>
      </p:sp>
      <p:cxnSp>
        <p:nvCxnSpPr>
          <p:cNvPr id="20" name="Straight Connector 10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12">
            <a:extLst>
              <a:ext uri="{FF2B5EF4-FFF2-40B4-BE49-F238E27FC236}">
                <a16:creationId xmlns:a16="http://schemas.microsoft.com/office/drawing/2014/main" id="{3C686525-A4A6-4614-8AEE-CF21B8F2A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30"/>
          <a:stretch/>
        </p:blipFill>
        <p:spPr>
          <a:xfrm rot="16200000">
            <a:off x="7520388" y="2188762"/>
            <a:ext cx="6860373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8770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1604</TotalTime>
  <Words>704</Words>
  <Application>Microsoft Office PowerPoint</Application>
  <PresentationFormat>Widescreen</PresentationFormat>
  <Paragraphs>138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gatebase Medium</vt:lpstr>
      <vt:lpstr>Vapor Trail</vt:lpstr>
      <vt:lpstr>Bratwurst, Beer and Binaries: A conversation about stereotypes and unconscious bias</vt:lpstr>
      <vt:lpstr>About me</vt:lpstr>
      <vt:lpstr>Agenda</vt:lpstr>
      <vt:lpstr>Binaries</vt:lpstr>
      <vt:lpstr>What are Binaries?</vt:lpstr>
      <vt:lpstr>What do binaries have to do with language?</vt:lpstr>
      <vt:lpstr>Binaries in action</vt:lpstr>
      <vt:lpstr>PowerPoint Presentation</vt:lpstr>
      <vt:lpstr>Stereotypes</vt:lpstr>
      <vt:lpstr>PowerPoint Presentation</vt:lpstr>
      <vt:lpstr>PowerPoint Presentation</vt:lpstr>
      <vt:lpstr>PowerPoint Presentation</vt:lpstr>
      <vt:lpstr>What can we do?</vt:lpstr>
      <vt:lpstr>Unconscious bias</vt:lpstr>
      <vt:lpstr>PowerPoint Presentation</vt:lpstr>
      <vt:lpstr>Unconscious bias</vt:lpstr>
      <vt:lpstr>Unconscious bias</vt:lpstr>
      <vt:lpstr>REcap</vt:lpstr>
      <vt:lpstr>THANKS</vt:lpstr>
      <vt:lpstr>Reference and useful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go from #notallmen to supporting diversity, inclusion and equity</dc:title>
  <dc:creator>Cecilia Judmann</dc:creator>
  <cp:lastModifiedBy>Cecilia Judmann</cp:lastModifiedBy>
  <cp:revision>29</cp:revision>
  <dcterms:created xsi:type="dcterms:W3CDTF">2021-07-01T09:47:53Z</dcterms:created>
  <dcterms:modified xsi:type="dcterms:W3CDTF">2022-06-13T07:55:18Z</dcterms:modified>
</cp:coreProperties>
</file>